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6050" r:id="rId2"/>
    <p:sldId id="6096" r:id="rId3"/>
    <p:sldId id="6080" r:id="rId4"/>
    <p:sldId id="346" r:id="rId5"/>
    <p:sldId id="6102" r:id="rId6"/>
    <p:sldId id="347" r:id="rId7"/>
    <p:sldId id="6100" r:id="rId8"/>
    <p:sldId id="6101" r:id="rId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2DA0E2-1D88-4658-9FB9-C1CAAE0DA79E}" v="48" dt="2021-11-09T20:51:31.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136" autoAdjust="0"/>
  </p:normalViewPr>
  <p:slideViewPr>
    <p:cSldViewPr snapToGrid="0">
      <p:cViewPr>
        <p:scale>
          <a:sx n="66" d="100"/>
          <a:sy n="66" d="100"/>
        </p:scale>
        <p:origin x="566"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 Marshall" userId="c1496934-3c9c-4db4-a00f-a04438e205e3" providerId="ADAL" clId="{D82DA0E2-1D88-4658-9FB9-C1CAAE0DA79E}"/>
    <pc:docChg chg="custSel modSld">
      <pc:chgData name="Mac Marshall" userId="c1496934-3c9c-4db4-a00f-a04438e205e3" providerId="ADAL" clId="{D82DA0E2-1D88-4658-9FB9-C1CAAE0DA79E}" dt="2021-11-09T21:00:38.164" v="1938" actId="6549"/>
      <pc:docMkLst>
        <pc:docMk/>
      </pc:docMkLst>
      <pc:sldChg chg="addSp delSp modSp mod">
        <pc:chgData name="Mac Marshall" userId="c1496934-3c9c-4db4-a00f-a04438e205e3" providerId="ADAL" clId="{D82DA0E2-1D88-4658-9FB9-C1CAAE0DA79E}" dt="2021-11-09T17:16:15.929" v="42" actId="207"/>
        <pc:sldMkLst>
          <pc:docMk/>
          <pc:sldMk cId="1606987887" sldId="346"/>
        </pc:sldMkLst>
        <pc:spChg chg="mod">
          <ac:chgData name="Mac Marshall" userId="c1496934-3c9c-4db4-a00f-a04438e205e3" providerId="ADAL" clId="{D82DA0E2-1D88-4658-9FB9-C1CAAE0DA79E}" dt="2021-11-09T17:14:59.693" v="20" actId="20577"/>
          <ac:spMkLst>
            <pc:docMk/>
            <pc:sldMk cId="1606987887" sldId="346"/>
            <ac:spMk id="2" creationId="{F05CF8A2-FB5E-49A1-96A8-6F58E17AB8ED}"/>
          </ac:spMkLst>
        </pc:spChg>
        <pc:spChg chg="add del mod">
          <ac:chgData name="Mac Marshall" userId="c1496934-3c9c-4db4-a00f-a04438e205e3" providerId="ADAL" clId="{D82DA0E2-1D88-4658-9FB9-C1CAAE0DA79E}" dt="2021-11-09T17:15:31.134" v="33"/>
          <ac:spMkLst>
            <pc:docMk/>
            <pc:sldMk cId="1606987887" sldId="346"/>
            <ac:spMk id="6" creationId="{111B24A6-6F6B-481B-8689-E7F847B408E9}"/>
          </ac:spMkLst>
        </pc:spChg>
        <pc:spChg chg="add del mod">
          <ac:chgData name="Mac Marshall" userId="c1496934-3c9c-4db4-a00f-a04438e205e3" providerId="ADAL" clId="{D82DA0E2-1D88-4658-9FB9-C1CAAE0DA79E}" dt="2021-11-09T17:15:56.535" v="36"/>
          <ac:spMkLst>
            <pc:docMk/>
            <pc:sldMk cId="1606987887" sldId="346"/>
            <ac:spMk id="9" creationId="{92CD8382-8368-43BE-B9F0-7C0A8025D3B7}"/>
          </ac:spMkLst>
        </pc:spChg>
        <pc:spChg chg="add del mod">
          <ac:chgData name="Mac Marshall" userId="c1496934-3c9c-4db4-a00f-a04438e205e3" providerId="ADAL" clId="{D82DA0E2-1D88-4658-9FB9-C1CAAE0DA79E}" dt="2021-11-09T17:16:08.049" v="40"/>
          <ac:spMkLst>
            <pc:docMk/>
            <pc:sldMk cId="1606987887" sldId="346"/>
            <ac:spMk id="15" creationId="{C2A25B89-416B-46A1-B3C3-11BD885C367E}"/>
          </ac:spMkLst>
        </pc:spChg>
        <pc:graphicFrameChg chg="del">
          <ac:chgData name="Mac Marshall" userId="c1496934-3c9c-4db4-a00f-a04438e205e3" providerId="ADAL" clId="{D82DA0E2-1D88-4658-9FB9-C1CAAE0DA79E}" dt="2021-11-09T17:15:29.813" v="31" actId="478"/>
          <ac:graphicFrameMkLst>
            <pc:docMk/>
            <pc:sldMk cId="1606987887" sldId="346"/>
            <ac:graphicFrameMk id="10" creationId="{F1822777-2CB0-4497-8611-658A9963AE10}"/>
          </ac:graphicFrameMkLst>
        </pc:graphicFrameChg>
        <pc:graphicFrameChg chg="add del mod">
          <ac:chgData name="Mac Marshall" userId="c1496934-3c9c-4db4-a00f-a04438e205e3" providerId="ADAL" clId="{D82DA0E2-1D88-4658-9FB9-C1CAAE0DA79E}" dt="2021-11-09T17:15:52.828" v="34" actId="478"/>
          <ac:graphicFrameMkLst>
            <pc:docMk/>
            <pc:sldMk cId="1606987887" sldId="346"/>
            <ac:graphicFrameMk id="11" creationId="{F1822777-2CB0-4497-8611-658A9963AE10}"/>
          </ac:graphicFrameMkLst>
        </pc:graphicFrameChg>
        <pc:graphicFrameChg chg="del">
          <ac:chgData name="Mac Marshall" userId="c1496934-3c9c-4db4-a00f-a04438e205e3" providerId="ADAL" clId="{D82DA0E2-1D88-4658-9FB9-C1CAAE0DA79E}" dt="2021-11-09T17:16:06.617" v="38" actId="478"/>
          <ac:graphicFrameMkLst>
            <pc:docMk/>
            <pc:sldMk cId="1606987887" sldId="346"/>
            <ac:graphicFrameMk id="13" creationId="{CB4389BA-594F-4360-AB31-D808117E5905}"/>
          </ac:graphicFrameMkLst>
        </pc:graphicFrameChg>
        <pc:graphicFrameChg chg="add mod">
          <ac:chgData name="Mac Marshall" userId="c1496934-3c9c-4db4-a00f-a04438e205e3" providerId="ADAL" clId="{D82DA0E2-1D88-4658-9FB9-C1CAAE0DA79E}" dt="2021-11-09T17:16:00.548" v="37" actId="207"/>
          <ac:graphicFrameMkLst>
            <pc:docMk/>
            <pc:sldMk cId="1606987887" sldId="346"/>
            <ac:graphicFrameMk id="14" creationId="{F1822777-2CB0-4497-8611-658A9963AE10}"/>
          </ac:graphicFrameMkLst>
        </pc:graphicFrameChg>
        <pc:graphicFrameChg chg="add mod">
          <ac:chgData name="Mac Marshall" userId="c1496934-3c9c-4db4-a00f-a04438e205e3" providerId="ADAL" clId="{D82DA0E2-1D88-4658-9FB9-C1CAAE0DA79E}" dt="2021-11-09T17:16:15.929" v="42" actId="207"/>
          <ac:graphicFrameMkLst>
            <pc:docMk/>
            <pc:sldMk cId="1606987887" sldId="346"/>
            <ac:graphicFrameMk id="16" creationId="{CB4389BA-594F-4360-AB31-D808117E5905}"/>
          </ac:graphicFrameMkLst>
        </pc:graphicFrameChg>
      </pc:sldChg>
      <pc:sldChg chg="addSp delSp modSp mod">
        <pc:chgData name="Mac Marshall" userId="c1496934-3c9c-4db4-a00f-a04438e205e3" providerId="ADAL" clId="{D82DA0E2-1D88-4658-9FB9-C1CAAE0DA79E}" dt="2021-11-09T20:50:23.936" v="1931" actId="27918"/>
        <pc:sldMkLst>
          <pc:docMk/>
          <pc:sldMk cId="2411393840" sldId="347"/>
        </pc:sldMkLst>
        <pc:spChg chg="mod">
          <ac:chgData name="Mac Marshall" userId="c1496934-3c9c-4db4-a00f-a04438e205e3" providerId="ADAL" clId="{D82DA0E2-1D88-4658-9FB9-C1CAAE0DA79E}" dt="2021-11-09T17:14:55.334" v="10" actId="20577"/>
          <ac:spMkLst>
            <pc:docMk/>
            <pc:sldMk cId="2411393840" sldId="347"/>
            <ac:spMk id="2" creationId="{F05CF8A2-FB5E-49A1-96A8-6F58E17AB8ED}"/>
          </ac:spMkLst>
        </pc:spChg>
        <pc:spChg chg="add del mod">
          <ac:chgData name="Mac Marshall" userId="c1496934-3c9c-4db4-a00f-a04438e205e3" providerId="ADAL" clId="{D82DA0E2-1D88-4658-9FB9-C1CAAE0DA79E}" dt="2021-11-09T17:16:55.947" v="84"/>
          <ac:spMkLst>
            <pc:docMk/>
            <pc:sldMk cId="2411393840" sldId="347"/>
            <ac:spMk id="4" creationId="{DA452D2D-B120-43C8-97DE-747B99EEF4F8}"/>
          </ac:spMkLst>
        </pc:spChg>
        <pc:spChg chg="add del mod">
          <ac:chgData name="Mac Marshall" userId="c1496934-3c9c-4db4-a00f-a04438e205e3" providerId="ADAL" clId="{D82DA0E2-1D88-4658-9FB9-C1CAAE0DA79E}" dt="2021-11-09T17:17:06.650" v="89"/>
          <ac:spMkLst>
            <pc:docMk/>
            <pc:sldMk cId="2411393840" sldId="347"/>
            <ac:spMk id="6" creationId="{06B2AAC4-FE9E-4832-9F5F-BC42FCC9DF8F}"/>
          </ac:spMkLst>
        </pc:spChg>
        <pc:graphicFrameChg chg="add mod">
          <ac:chgData name="Mac Marshall" userId="c1496934-3c9c-4db4-a00f-a04438e205e3" providerId="ADAL" clId="{D82DA0E2-1D88-4658-9FB9-C1CAAE0DA79E}" dt="2021-11-09T17:17:00.466" v="86" actId="207"/>
          <ac:graphicFrameMkLst>
            <pc:docMk/>
            <pc:sldMk cId="2411393840" sldId="347"/>
            <ac:graphicFrameMk id="8" creationId="{1D8CBABA-3C5C-4815-9C2E-78043D7041AB}"/>
          </ac:graphicFrameMkLst>
        </pc:graphicFrameChg>
        <pc:graphicFrameChg chg="del">
          <ac:chgData name="Mac Marshall" userId="c1496934-3c9c-4db4-a00f-a04438e205e3" providerId="ADAL" clId="{D82DA0E2-1D88-4658-9FB9-C1CAAE0DA79E}" dt="2021-11-09T17:16:54.512" v="82" actId="478"/>
          <ac:graphicFrameMkLst>
            <pc:docMk/>
            <pc:sldMk cId="2411393840" sldId="347"/>
            <ac:graphicFrameMk id="11" creationId="{1D8CBABA-3C5C-4815-9C2E-78043D7041AB}"/>
          </ac:graphicFrameMkLst>
        </pc:graphicFrameChg>
        <pc:graphicFrameChg chg="add mod">
          <ac:chgData name="Mac Marshall" userId="c1496934-3c9c-4db4-a00f-a04438e205e3" providerId="ADAL" clId="{D82DA0E2-1D88-4658-9FB9-C1CAAE0DA79E}" dt="2021-11-09T17:19:02.535" v="92" actId="207"/>
          <ac:graphicFrameMkLst>
            <pc:docMk/>
            <pc:sldMk cId="2411393840" sldId="347"/>
            <ac:graphicFrameMk id="12" creationId="{48C83266-4303-4F3E-B7F8-508FFDBAFD7F}"/>
          </ac:graphicFrameMkLst>
        </pc:graphicFrameChg>
        <pc:graphicFrameChg chg="del">
          <ac:chgData name="Mac Marshall" userId="c1496934-3c9c-4db4-a00f-a04438e205e3" providerId="ADAL" clId="{D82DA0E2-1D88-4658-9FB9-C1CAAE0DA79E}" dt="2021-11-09T17:17:05.357" v="87" actId="478"/>
          <ac:graphicFrameMkLst>
            <pc:docMk/>
            <pc:sldMk cId="2411393840" sldId="347"/>
            <ac:graphicFrameMk id="14" creationId="{48C83266-4303-4F3E-B7F8-508FFDBAFD7F}"/>
          </ac:graphicFrameMkLst>
        </pc:graphicFrameChg>
      </pc:sldChg>
      <pc:sldChg chg="modSp mod">
        <pc:chgData name="Mac Marshall" userId="c1496934-3c9c-4db4-a00f-a04438e205e3" providerId="ADAL" clId="{D82DA0E2-1D88-4658-9FB9-C1CAAE0DA79E}" dt="2021-11-09T17:16:37.662" v="81" actId="20577"/>
        <pc:sldMkLst>
          <pc:docMk/>
          <pc:sldMk cId="4007849861" sldId="6050"/>
        </pc:sldMkLst>
        <pc:spChg chg="mod">
          <ac:chgData name="Mac Marshall" userId="c1496934-3c9c-4db4-a00f-a04438e205e3" providerId="ADAL" clId="{D82DA0E2-1D88-4658-9FB9-C1CAAE0DA79E}" dt="2021-11-09T17:16:37.662" v="81" actId="20577"/>
          <ac:spMkLst>
            <pc:docMk/>
            <pc:sldMk cId="4007849861" sldId="6050"/>
            <ac:spMk id="4" creationId="{B3A63C92-BECA-47E6-933E-03F1D70E853F}"/>
          </ac:spMkLst>
        </pc:spChg>
      </pc:sldChg>
      <pc:sldChg chg="addSp delSp modSp mod">
        <pc:chgData name="Mac Marshall" userId="c1496934-3c9c-4db4-a00f-a04438e205e3" providerId="ADAL" clId="{D82DA0E2-1D88-4658-9FB9-C1CAAE0DA79E}" dt="2021-11-09T20:50:19.808" v="1930" actId="13926"/>
        <pc:sldMkLst>
          <pc:docMk/>
          <pc:sldMk cId="3268031545" sldId="6080"/>
        </pc:sldMkLst>
        <pc:spChg chg="mod">
          <ac:chgData name="Mac Marshall" userId="c1496934-3c9c-4db4-a00f-a04438e205e3" providerId="ADAL" clId="{D82DA0E2-1D88-4658-9FB9-C1CAAE0DA79E}" dt="2021-11-09T20:50:19.808" v="1930" actId="13926"/>
          <ac:spMkLst>
            <pc:docMk/>
            <pc:sldMk cId="3268031545" sldId="6080"/>
            <ac:spMk id="2" creationId="{9D531392-B276-4953-818B-40C1CF214DC7}"/>
          </ac:spMkLst>
        </pc:spChg>
        <pc:spChg chg="mod">
          <ac:chgData name="Mac Marshall" userId="c1496934-3c9c-4db4-a00f-a04438e205e3" providerId="ADAL" clId="{D82DA0E2-1D88-4658-9FB9-C1CAAE0DA79E}" dt="2021-11-09T20:49:09.170" v="1928" actId="27636"/>
          <ac:spMkLst>
            <pc:docMk/>
            <pc:sldMk cId="3268031545" sldId="6080"/>
            <ac:spMk id="3" creationId="{F7F3A9FF-32FF-44FC-BAF5-0C25878A4197}"/>
          </ac:spMkLst>
        </pc:spChg>
        <pc:spChg chg="mod">
          <ac:chgData name="Mac Marshall" userId="c1496934-3c9c-4db4-a00f-a04438e205e3" providerId="ADAL" clId="{D82DA0E2-1D88-4658-9FB9-C1CAAE0DA79E}" dt="2021-11-09T20:49:09.173" v="1929" actId="27636"/>
          <ac:spMkLst>
            <pc:docMk/>
            <pc:sldMk cId="3268031545" sldId="6080"/>
            <ac:spMk id="4" creationId="{52AEB070-CD80-4AAB-84CC-48BE6A53CAAE}"/>
          </ac:spMkLst>
        </pc:spChg>
        <pc:spChg chg="add mod">
          <ac:chgData name="Mac Marshall" userId="c1496934-3c9c-4db4-a00f-a04438e205e3" providerId="ADAL" clId="{D82DA0E2-1D88-4658-9FB9-C1CAAE0DA79E}" dt="2021-11-09T17:19:51.184" v="119"/>
          <ac:spMkLst>
            <pc:docMk/>
            <pc:sldMk cId="3268031545" sldId="6080"/>
            <ac:spMk id="6" creationId="{B3811909-9630-4A2A-89D1-3BE188A681D7}"/>
          </ac:spMkLst>
        </pc:spChg>
        <pc:spChg chg="del">
          <ac:chgData name="Mac Marshall" userId="c1496934-3c9c-4db4-a00f-a04438e205e3" providerId="ADAL" clId="{D82DA0E2-1D88-4658-9FB9-C1CAAE0DA79E}" dt="2021-11-09T17:19:50.951" v="118" actId="478"/>
          <ac:spMkLst>
            <pc:docMk/>
            <pc:sldMk cId="3268031545" sldId="6080"/>
            <ac:spMk id="7" creationId="{A7B364D6-D9AC-4CBF-BB07-A03C77161E59}"/>
          </ac:spMkLst>
        </pc:spChg>
      </pc:sldChg>
      <pc:sldChg chg="addSp delSp modSp mod">
        <pc:chgData name="Mac Marshall" userId="c1496934-3c9c-4db4-a00f-a04438e205e3" providerId="ADAL" clId="{D82DA0E2-1D88-4658-9FB9-C1CAAE0DA79E}" dt="2021-11-09T21:00:38.164" v="1938" actId="6549"/>
        <pc:sldMkLst>
          <pc:docMk/>
          <pc:sldMk cId="4210788647" sldId="6096"/>
        </pc:sldMkLst>
        <pc:spChg chg="mod">
          <ac:chgData name="Mac Marshall" userId="c1496934-3c9c-4db4-a00f-a04438e205e3" providerId="ADAL" clId="{D82DA0E2-1D88-4658-9FB9-C1CAAE0DA79E}" dt="2021-11-09T20:46:35.786" v="1710" actId="13926"/>
          <ac:spMkLst>
            <pc:docMk/>
            <pc:sldMk cId="4210788647" sldId="6096"/>
            <ac:spMk id="2" creationId="{9D531392-B276-4953-818B-40C1CF214DC7}"/>
          </ac:spMkLst>
        </pc:spChg>
        <pc:spChg chg="mod">
          <ac:chgData name="Mac Marshall" userId="c1496934-3c9c-4db4-a00f-a04438e205e3" providerId="ADAL" clId="{D82DA0E2-1D88-4658-9FB9-C1CAAE0DA79E}" dt="2021-11-09T18:59:23.189" v="715" actId="20577"/>
          <ac:spMkLst>
            <pc:docMk/>
            <pc:sldMk cId="4210788647" sldId="6096"/>
            <ac:spMk id="3" creationId="{F7F3A9FF-32FF-44FC-BAF5-0C25878A4197}"/>
          </ac:spMkLst>
        </pc:spChg>
        <pc:spChg chg="del">
          <ac:chgData name="Mac Marshall" userId="c1496934-3c9c-4db4-a00f-a04438e205e3" providerId="ADAL" clId="{D82DA0E2-1D88-4658-9FB9-C1CAAE0DA79E}" dt="2021-11-09T17:19:54.527" v="120" actId="478"/>
          <ac:spMkLst>
            <pc:docMk/>
            <pc:sldMk cId="4210788647" sldId="6096"/>
            <ac:spMk id="6" creationId="{8815B26A-16BC-4F4E-924B-5D19E01CAB8B}"/>
          </ac:spMkLst>
        </pc:spChg>
        <pc:spChg chg="add mod">
          <ac:chgData name="Mac Marshall" userId="c1496934-3c9c-4db4-a00f-a04438e205e3" providerId="ADAL" clId="{D82DA0E2-1D88-4658-9FB9-C1CAAE0DA79E}" dt="2021-11-09T17:19:54.741" v="121"/>
          <ac:spMkLst>
            <pc:docMk/>
            <pc:sldMk cId="4210788647" sldId="6096"/>
            <ac:spMk id="7" creationId="{5AB4D15B-314F-4A83-BC7E-1F9C7D5D2B0A}"/>
          </ac:spMkLst>
        </pc:spChg>
        <pc:spChg chg="mod">
          <ac:chgData name="Mac Marshall" userId="c1496934-3c9c-4db4-a00f-a04438e205e3" providerId="ADAL" clId="{D82DA0E2-1D88-4658-9FB9-C1CAAE0DA79E}" dt="2021-11-09T21:00:38.164" v="1938" actId="6549"/>
          <ac:spMkLst>
            <pc:docMk/>
            <pc:sldMk cId="4210788647" sldId="6096"/>
            <ac:spMk id="10" creationId="{81BEB938-51B5-4268-BA7E-ECCE9EBC78C1}"/>
          </ac:spMkLst>
        </pc:spChg>
      </pc:sldChg>
      <pc:sldChg chg="addSp delSp modSp mod">
        <pc:chgData name="Mac Marshall" userId="c1496934-3c9c-4db4-a00f-a04438e205e3" providerId="ADAL" clId="{D82DA0E2-1D88-4658-9FB9-C1CAAE0DA79E}" dt="2021-11-09T17:25:47.519" v="153" actId="13926"/>
        <pc:sldMkLst>
          <pc:docMk/>
          <pc:sldMk cId="3239545664" sldId="6100"/>
        </pc:sldMkLst>
        <pc:spChg chg="mod">
          <ac:chgData name="Mac Marshall" userId="c1496934-3c9c-4db4-a00f-a04438e205e3" providerId="ADAL" clId="{D82DA0E2-1D88-4658-9FB9-C1CAAE0DA79E}" dt="2021-11-09T17:25:47.519" v="153" actId="13926"/>
          <ac:spMkLst>
            <pc:docMk/>
            <pc:sldMk cId="3239545664" sldId="6100"/>
            <ac:spMk id="2" creationId="{0728C5F1-DF54-426D-B847-EF324DF9D829}"/>
          </ac:spMkLst>
        </pc:spChg>
        <pc:spChg chg="add del mod">
          <ac:chgData name="Mac Marshall" userId="c1496934-3c9c-4db4-a00f-a04438e205e3" providerId="ADAL" clId="{D82DA0E2-1D88-4658-9FB9-C1CAAE0DA79E}" dt="2021-11-09T17:23:08.104" v="123"/>
          <ac:spMkLst>
            <pc:docMk/>
            <pc:sldMk cId="3239545664" sldId="6100"/>
            <ac:spMk id="4" creationId="{0B92419D-DB20-4C73-9370-17150A378E1B}"/>
          </ac:spMkLst>
        </pc:spChg>
        <pc:spChg chg="add del mod">
          <ac:chgData name="Mac Marshall" userId="c1496934-3c9c-4db4-a00f-a04438e205e3" providerId="ADAL" clId="{D82DA0E2-1D88-4658-9FB9-C1CAAE0DA79E}" dt="2021-11-09T17:19:26.624" v="97"/>
          <ac:spMkLst>
            <pc:docMk/>
            <pc:sldMk cId="3239545664" sldId="6100"/>
            <ac:spMk id="6" creationId="{3DB271DD-7BB1-48BD-8A52-C0F272398FBB}"/>
          </ac:spMkLst>
        </pc:spChg>
        <pc:spChg chg="mod">
          <ac:chgData name="Mac Marshall" userId="c1496934-3c9c-4db4-a00f-a04438e205e3" providerId="ADAL" clId="{D82DA0E2-1D88-4658-9FB9-C1CAAE0DA79E}" dt="2021-11-09T17:19:32.159" v="105" actId="20577"/>
          <ac:spMkLst>
            <pc:docMk/>
            <pc:sldMk cId="3239545664" sldId="6100"/>
            <ac:spMk id="7" creationId="{B1643A6E-6CDF-48CB-8F17-66BB58DDB47D}"/>
          </ac:spMkLst>
        </pc:spChg>
        <pc:spChg chg="add del mod">
          <ac:chgData name="Mac Marshall" userId="c1496934-3c9c-4db4-a00f-a04438e205e3" providerId="ADAL" clId="{D82DA0E2-1D88-4658-9FB9-C1CAAE0DA79E}" dt="2021-11-09T17:24:33.275" v="138"/>
          <ac:spMkLst>
            <pc:docMk/>
            <pc:sldMk cId="3239545664" sldId="6100"/>
            <ac:spMk id="10" creationId="{41F0895E-2C18-412E-9F61-3573410DDB90}"/>
          </ac:spMkLst>
        </pc:spChg>
        <pc:graphicFrameChg chg="del">
          <ac:chgData name="Mac Marshall" userId="c1496934-3c9c-4db4-a00f-a04438e205e3" providerId="ADAL" clId="{D82DA0E2-1D88-4658-9FB9-C1CAAE0DA79E}" dt="2021-11-09T17:19:25.288" v="96" actId="478"/>
          <ac:graphicFrameMkLst>
            <pc:docMk/>
            <pc:sldMk cId="3239545664" sldId="6100"/>
            <ac:graphicFrameMk id="11" creationId="{7010D2AF-85BB-4CC9-A7AD-FB83CC4A3423}"/>
          </ac:graphicFrameMkLst>
        </pc:graphicFrameChg>
        <pc:graphicFrameChg chg="add mod">
          <ac:chgData name="Mac Marshall" userId="c1496934-3c9c-4db4-a00f-a04438e205e3" providerId="ADAL" clId="{D82DA0E2-1D88-4658-9FB9-C1CAAE0DA79E}" dt="2021-11-09T17:25:01.671" v="147" actId="14861"/>
          <ac:graphicFrameMkLst>
            <pc:docMk/>
            <pc:sldMk cId="3239545664" sldId="6100"/>
            <ac:graphicFrameMk id="12" creationId="{A98B35D5-6C19-45F1-A31E-66609FFEC986}"/>
          </ac:graphicFrameMkLst>
        </pc:graphicFrameChg>
        <pc:graphicFrameChg chg="add del mod">
          <ac:chgData name="Mac Marshall" userId="c1496934-3c9c-4db4-a00f-a04438e205e3" providerId="ADAL" clId="{D82DA0E2-1D88-4658-9FB9-C1CAAE0DA79E}" dt="2021-11-09T17:23:30.412" v="129" actId="21"/>
          <ac:graphicFrameMkLst>
            <pc:docMk/>
            <pc:sldMk cId="3239545664" sldId="6100"/>
            <ac:graphicFrameMk id="13" creationId="{710EDDD9-30AB-42C9-A9FD-A386FFBB096F}"/>
          </ac:graphicFrameMkLst>
        </pc:graphicFrameChg>
        <pc:graphicFrameChg chg="del">
          <ac:chgData name="Mac Marshall" userId="c1496934-3c9c-4db4-a00f-a04438e205e3" providerId="ADAL" clId="{D82DA0E2-1D88-4658-9FB9-C1CAAE0DA79E}" dt="2021-11-09T17:19:24.133" v="95" actId="21"/>
          <ac:graphicFrameMkLst>
            <pc:docMk/>
            <pc:sldMk cId="3239545664" sldId="6100"/>
            <ac:graphicFrameMk id="14" creationId="{16E8F466-D158-48BB-BECE-73328D25736F}"/>
          </ac:graphicFrameMkLst>
        </pc:graphicFrameChg>
        <pc:graphicFrameChg chg="add mod">
          <ac:chgData name="Mac Marshall" userId="c1496934-3c9c-4db4-a00f-a04438e205e3" providerId="ADAL" clId="{D82DA0E2-1D88-4658-9FB9-C1CAAE0DA79E}" dt="2021-11-09T17:25:41.102" v="152"/>
          <ac:graphicFrameMkLst>
            <pc:docMk/>
            <pc:sldMk cId="3239545664" sldId="6100"/>
            <ac:graphicFrameMk id="15" creationId="{16E8F466-D158-48BB-BECE-73328D25736F}"/>
          </ac:graphicFrameMkLst>
        </pc:graphicFrameChg>
      </pc:sldChg>
      <pc:sldChg chg="addSp delSp modSp mod">
        <pc:chgData name="Mac Marshall" userId="c1496934-3c9c-4db4-a00f-a04438e205e3" providerId="ADAL" clId="{D82DA0E2-1D88-4658-9FB9-C1CAAE0DA79E}" dt="2021-11-09T20:51:31.936" v="1934" actId="14861"/>
        <pc:sldMkLst>
          <pc:docMk/>
          <pc:sldMk cId="1498611193" sldId="6101"/>
        </pc:sldMkLst>
        <pc:spChg chg="mod">
          <ac:chgData name="Mac Marshall" userId="c1496934-3c9c-4db4-a00f-a04438e205e3" providerId="ADAL" clId="{D82DA0E2-1D88-4658-9FB9-C1CAAE0DA79E}" dt="2021-11-09T17:26:10.663" v="154" actId="13926"/>
          <ac:spMkLst>
            <pc:docMk/>
            <pc:sldMk cId="1498611193" sldId="6101"/>
            <ac:spMk id="2" creationId="{3548161E-AFE5-4E9E-8639-8782581FF754}"/>
          </ac:spMkLst>
        </pc:spChg>
        <pc:spChg chg="add del mod">
          <ac:chgData name="Mac Marshall" userId="c1496934-3c9c-4db4-a00f-a04438e205e3" providerId="ADAL" clId="{D82DA0E2-1D88-4658-9FB9-C1CAAE0DA79E}" dt="2021-11-09T17:23:34.235" v="131"/>
          <ac:spMkLst>
            <pc:docMk/>
            <pc:sldMk cId="1498611193" sldId="6101"/>
            <ac:spMk id="4" creationId="{B3194831-A80F-41F0-A7F3-C005A19CA5EE}"/>
          </ac:spMkLst>
        </pc:spChg>
        <pc:spChg chg="mod">
          <ac:chgData name="Mac Marshall" userId="c1496934-3c9c-4db4-a00f-a04438e205e3" providerId="ADAL" clId="{D82DA0E2-1D88-4658-9FB9-C1CAAE0DA79E}" dt="2021-11-09T17:19:41.745" v="117" actId="20577"/>
          <ac:spMkLst>
            <pc:docMk/>
            <pc:sldMk cId="1498611193" sldId="6101"/>
            <ac:spMk id="5" creationId="{994525AF-21E9-4216-9253-063185A78ABB}"/>
          </ac:spMkLst>
        </pc:spChg>
        <pc:spChg chg="add del mod">
          <ac:chgData name="Mac Marshall" userId="c1496934-3c9c-4db4-a00f-a04438e205e3" providerId="ADAL" clId="{D82DA0E2-1D88-4658-9FB9-C1CAAE0DA79E}" dt="2021-11-09T17:19:37.099" v="108"/>
          <ac:spMkLst>
            <pc:docMk/>
            <pc:sldMk cId="1498611193" sldId="6101"/>
            <ac:spMk id="7" creationId="{AF19CC4E-D0FB-46F6-9683-FE8B2DC3267C}"/>
          </ac:spMkLst>
        </pc:spChg>
        <pc:graphicFrameChg chg="add mod">
          <ac:chgData name="Mac Marshall" userId="c1496934-3c9c-4db4-a00f-a04438e205e3" providerId="ADAL" clId="{D82DA0E2-1D88-4658-9FB9-C1CAAE0DA79E}" dt="2021-11-09T20:51:31.936" v="1934" actId="14861"/>
          <ac:graphicFrameMkLst>
            <pc:docMk/>
            <pc:sldMk cId="1498611193" sldId="6101"/>
            <ac:graphicFrameMk id="11" creationId="{C2311B83-C385-45D9-B084-1C34ECE1BD8F}"/>
          </ac:graphicFrameMkLst>
        </pc:graphicFrameChg>
        <pc:graphicFrameChg chg="add mod">
          <ac:chgData name="Mac Marshall" userId="c1496934-3c9c-4db4-a00f-a04438e205e3" providerId="ADAL" clId="{D82DA0E2-1D88-4658-9FB9-C1CAAE0DA79E}" dt="2021-11-09T17:24:08.381" v="136" actId="14861"/>
          <ac:graphicFrameMkLst>
            <pc:docMk/>
            <pc:sldMk cId="1498611193" sldId="6101"/>
            <ac:graphicFrameMk id="12" creationId="{6819D143-0795-4137-9DC3-FBCABC8DC507}"/>
          </ac:graphicFrameMkLst>
        </pc:graphicFrameChg>
        <pc:graphicFrameChg chg="del">
          <ac:chgData name="Mac Marshall" userId="c1496934-3c9c-4db4-a00f-a04438e205e3" providerId="ADAL" clId="{D82DA0E2-1D88-4658-9FB9-C1CAAE0DA79E}" dt="2021-11-09T17:19:35.863" v="107" actId="478"/>
          <ac:graphicFrameMkLst>
            <pc:docMk/>
            <pc:sldMk cId="1498611193" sldId="6101"/>
            <ac:graphicFrameMk id="13" creationId="{F6EC4854-E0CD-4207-998C-ECB27C2C5DAC}"/>
          </ac:graphicFrameMkLst>
        </pc:graphicFrameChg>
        <pc:graphicFrameChg chg="del">
          <ac:chgData name="Mac Marshall" userId="c1496934-3c9c-4db4-a00f-a04438e205e3" providerId="ADAL" clId="{D82DA0E2-1D88-4658-9FB9-C1CAAE0DA79E}" dt="2021-11-09T17:19:34.797" v="106" actId="21"/>
          <ac:graphicFrameMkLst>
            <pc:docMk/>
            <pc:sldMk cId="1498611193" sldId="6101"/>
            <ac:graphicFrameMk id="14" creationId="{710EDDD9-30AB-42C9-A9FD-A386FFBB096F}"/>
          </ac:graphicFrameMkLst>
        </pc:graphicFrameChg>
      </pc:sldChg>
      <pc:sldChg chg="addSp delSp modSp mod">
        <pc:chgData name="Mac Marshall" userId="c1496934-3c9c-4db4-a00f-a04438e205e3" providerId="ADAL" clId="{D82DA0E2-1D88-4658-9FB9-C1CAAE0DA79E}" dt="2021-11-09T17:54:04.394" v="162" actId="13926"/>
        <pc:sldMkLst>
          <pc:docMk/>
          <pc:sldMk cId="3721597412" sldId="6102"/>
        </pc:sldMkLst>
        <pc:spChg chg="add del mod">
          <ac:chgData name="Mac Marshall" userId="c1496934-3c9c-4db4-a00f-a04438e205e3" providerId="ADAL" clId="{D82DA0E2-1D88-4658-9FB9-C1CAAE0DA79E}" dt="2021-11-09T17:27:29.722" v="159"/>
          <ac:spMkLst>
            <pc:docMk/>
            <pc:sldMk cId="3721597412" sldId="6102"/>
            <ac:spMk id="5" creationId="{50266ED8-DFAF-4AC5-BCF2-9CB6C8CDDE12}"/>
          </ac:spMkLst>
        </pc:spChg>
        <pc:spChg chg="mod">
          <ac:chgData name="Mac Marshall" userId="c1496934-3c9c-4db4-a00f-a04438e205e3" providerId="ADAL" clId="{D82DA0E2-1D88-4658-9FB9-C1CAAE0DA79E}" dt="2021-11-09T17:54:04.394" v="162" actId="13926"/>
          <ac:spMkLst>
            <pc:docMk/>
            <pc:sldMk cId="3721597412" sldId="6102"/>
            <ac:spMk id="8" creationId="{6BA0A7AD-A75C-438E-BAA4-6CF66F46591A}"/>
          </ac:spMkLst>
        </pc:spChg>
        <pc:spChg chg="add del mod">
          <ac:chgData name="Mac Marshall" userId="c1496934-3c9c-4db4-a00f-a04438e205e3" providerId="ADAL" clId="{D82DA0E2-1D88-4658-9FB9-C1CAAE0DA79E}" dt="2021-11-09T17:27:34.531" v="161"/>
          <ac:spMkLst>
            <pc:docMk/>
            <pc:sldMk cId="3721597412" sldId="6102"/>
            <ac:spMk id="9" creationId="{44DA76E2-6D05-46FE-B781-0B3C5C7D0DA4}"/>
          </ac:spMkLst>
        </pc:spChg>
        <pc:picChg chg="add del mod">
          <ac:chgData name="Mac Marshall" userId="c1496934-3c9c-4db4-a00f-a04438e205e3" providerId="ADAL" clId="{D82DA0E2-1D88-4658-9FB9-C1CAAE0DA79E}" dt="2021-11-09T17:27:31.552" v="160" actId="21"/>
          <ac:picMkLst>
            <pc:docMk/>
            <pc:sldMk cId="3721597412" sldId="6102"/>
            <ac:picMk id="3" creationId="{EEB1593C-0507-4CC1-BB34-D7CC18454AD9}"/>
          </ac:picMkLst>
        </pc:picChg>
        <pc:picChg chg="del">
          <ac:chgData name="Mac Marshall" userId="c1496934-3c9c-4db4-a00f-a04438e205e3" providerId="ADAL" clId="{D82DA0E2-1D88-4658-9FB9-C1CAAE0DA79E}" dt="2021-11-09T17:27:27.210" v="157" actId="478"/>
          <ac:picMkLst>
            <pc:docMk/>
            <pc:sldMk cId="3721597412" sldId="6102"/>
            <ac:picMk id="11" creationId="{8D6A0428-03CB-4353-8A87-ED91DEA7E7AC}"/>
          </ac:picMkLst>
        </pc:picChg>
        <pc:picChg chg="add mod">
          <ac:chgData name="Mac Marshall" userId="c1496934-3c9c-4db4-a00f-a04438e205e3" providerId="ADAL" clId="{D82DA0E2-1D88-4658-9FB9-C1CAAE0DA79E}" dt="2021-11-09T17:27:29.722" v="159"/>
          <ac:picMkLst>
            <pc:docMk/>
            <pc:sldMk cId="3721597412" sldId="6102"/>
            <ac:picMk id="13" creationId="{06DE8FB2-91D4-4C03-8AFA-92418B299003}"/>
          </ac:picMkLst>
        </pc:picChg>
        <pc:picChg chg="del">
          <ac:chgData name="Mac Marshall" userId="c1496934-3c9c-4db4-a00f-a04438e205e3" providerId="ADAL" clId="{D82DA0E2-1D88-4658-9FB9-C1CAAE0DA79E}" dt="2021-11-09T17:27:28.818" v="158" actId="21"/>
          <ac:picMkLst>
            <pc:docMk/>
            <pc:sldMk cId="3721597412" sldId="6102"/>
            <ac:picMk id="14" creationId="{203C8780-44D8-4E6F-9F65-2D015CBB1854}"/>
          </ac:picMkLst>
        </pc:picChg>
        <pc:picChg chg="add mod">
          <ac:chgData name="Mac Marshall" userId="c1496934-3c9c-4db4-a00f-a04438e205e3" providerId="ADAL" clId="{D82DA0E2-1D88-4658-9FB9-C1CAAE0DA79E}" dt="2021-11-09T17:27:34.531" v="161"/>
          <ac:picMkLst>
            <pc:docMk/>
            <pc:sldMk cId="3721597412" sldId="6102"/>
            <ac:picMk id="16" creationId="{29F8842B-EB59-4186-B23D-183338C41A5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November%202021%20WASDE%20Analysis%20-%20New%20Forma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November%202021%20WASDE%20Analysis%20-%20New%20Forma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November%202021%20WASDE%20Analysis%20-%20New%20Forma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November%202021%20WASDE%20Analysis%20-%20New%20Forma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October%202021%20WASDE%20Analysis%20-"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November%202021%20WASDE%20Analysis%20-%20New%20Forma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October%202021%20WASDE%20Analysis%20-"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nitedsoybean-my.sharepoint.com/personal/mmarshall_unitedsoybean_org/Documents/Regular%20Content%20-%20Weekly%20Recaps,%20Market%20Intel%20Monthly/Monthly%20Reports%20-%20MIM,%20Roz/WASDE%20Recaps%20and%20Analysis/November%202021%20WASDE%20Analysis%20-%20New%20Format.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95000"/>
                    <a:lumOff val="5000"/>
                  </a:schemeClr>
                </a:solidFill>
                <a:latin typeface="+mn-lt"/>
                <a:ea typeface="+mn-ea"/>
                <a:cs typeface="+mn-cs"/>
              </a:defRPr>
            </a:pPr>
            <a:r>
              <a:rPr lang="en-US"/>
              <a:t>US Soybean Yield - MY 21/22</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95000"/>
                  <a:lumOff val="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Prerelease!$M$28</c:f>
              <c:strCache>
                <c:ptCount val="1"/>
                <c:pt idx="0">
                  <c:v>Predicting USDA</c:v>
                </c:pt>
              </c:strCache>
            </c:strRef>
          </c:tx>
          <c:spPr>
            <a:solidFill>
              <a:schemeClr val="accent1"/>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ADEC-4B5A-AA6C-DA7655F566C6}"/>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Prerelease!$L$78:$L$82</c:f>
              <c:strCache>
                <c:ptCount val="5"/>
                <c:pt idx="0">
                  <c:v>USDA October</c:v>
                </c:pt>
                <c:pt idx="1">
                  <c:v>Lowest trade estimate</c:v>
                </c:pt>
                <c:pt idx="2">
                  <c:v>Average trade estimate</c:v>
                </c:pt>
                <c:pt idx="3">
                  <c:v>Highest trade estimate</c:v>
                </c:pt>
                <c:pt idx="4">
                  <c:v>USDA November</c:v>
                </c:pt>
              </c:strCache>
            </c:strRef>
          </c:cat>
          <c:val>
            <c:numRef>
              <c:f>Prerelease!$M$78:$M$82</c:f>
              <c:numCache>
                <c:formatCode>_(* #,##0.0_);_(* \(#,##0.0\);_(* "-"??_);_(@_)</c:formatCode>
                <c:ptCount val="5"/>
                <c:pt idx="0">
                  <c:v>51.5</c:v>
                </c:pt>
                <c:pt idx="1">
                  <c:v>51.5</c:v>
                </c:pt>
                <c:pt idx="2">
                  <c:v>51.9</c:v>
                </c:pt>
                <c:pt idx="3">
                  <c:v>52.5</c:v>
                </c:pt>
                <c:pt idx="4">
                  <c:v>51.2</c:v>
                </c:pt>
              </c:numCache>
            </c:numRef>
          </c:val>
          <c:extLst>
            <c:ext xmlns:c16="http://schemas.microsoft.com/office/drawing/2014/chart" uri="{C3380CC4-5D6E-409C-BE32-E72D297353CC}">
              <c16:uniqueId val="{00000000-ADEC-4B5A-AA6C-DA7655F566C6}"/>
            </c:ext>
          </c:extLst>
        </c:ser>
        <c:ser>
          <c:idx val="1"/>
          <c:order val="1"/>
          <c:tx>
            <c:strRef>
              <c:f>Prerelease!$N$28</c:f>
              <c:strCache>
                <c:ptCount val="1"/>
                <c:pt idx="0">
                  <c:v> Analyst Estimate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Prerelease!$L$78:$L$82</c:f>
              <c:strCache>
                <c:ptCount val="5"/>
                <c:pt idx="0">
                  <c:v>USDA October</c:v>
                </c:pt>
                <c:pt idx="1">
                  <c:v>Lowest trade estimate</c:v>
                </c:pt>
                <c:pt idx="2">
                  <c:v>Average trade estimate</c:v>
                </c:pt>
                <c:pt idx="3">
                  <c:v>Highest trade estimate</c:v>
                </c:pt>
                <c:pt idx="4">
                  <c:v>USDA November</c:v>
                </c:pt>
              </c:strCache>
            </c:strRef>
          </c:cat>
          <c:val>
            <c:numRef>
              <c:f>Prerelease!$N$78:$N$82</c:f>
              <c:numCache>
                <c:formatCode>_(* #,##0.0_);_(* \(#,##0.0\);_(* "-"??_);_(@_)</c:formatCode>
                <c:ptCount val="5"/>
                <c:pt idx="1">
                  <c:v>49.8</c:v>
                </c:pt>
                <c:pt idx="2">
                  <c:v>51.5</c:v>
                </c:pt>
                <c:pt idx="3">
                  <c:v>52.4</c:v>
                </c:pt>
              </c:numCache>
            </c:numRef>
          </c:val>
          <c:extLst>
            <c:ext xmlns:c16="http://schemas.microsoft.com/office/drawing/2014/chart" uri="{C3380CC4-5D6E-409C-BE32-E72D297353CC}">
              <c16:uniqueId val="{00000001-ADEC-4B5A-AA6C-DA7655F566C6}"/>
            </c:ext>
          </c:extLst>
        </c:ser>
        <c:dLbls>
          <c:showLegendKey val="0"/>
          <c:showVal val="0"/>
          <c:showCatName val="0"/>
          <c:showSerName val="0"/>
          <c:showPercent val="0"/>
          <c:showBubbleSize val="0"/>
        </c:dLbls>
        <c:gapWidth val="219"/>
        <c:overlap val="-27"/>
        <c:axId val="204993503"/>
        <c:axId val="204995999"/>
      </c:barChart>
      <c:catAx>
        <c:axId val="20499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95000"/>
                    <a:lumOff val="5000"/>
                  </a:schemeClr>
                </a:solidFill>
                <a:latin typeface="+mn-lt"/>
                <a:ea typeface="+mn-ea"/>
                <a:cs typeface="+mn-cs"/>
              </a:defRPr>
            </a:pPr>
            <a:endParaRPr lang="en-US"/>
          </a:p>
        </c:txPr>
        <c:crossAx val="204995999"/>
        <c:crosses val="autoZero"/>
        <c:auto val="1"/>
        <c:lblAlgn val="ctr"/>
        <c:lblOffset val="100"/>
        <c:noMultiLvlLbl val="0"/>
      </c:catAx>
      <c:valAx>
        <c:axId val="2049959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95000"/>
                        <a:lumOff val="5000"/>
                      </a:schemeClr>
                    </a:solidFill>
                    <a:latin typeface="+mn-lt"/>
                    <a:ea typeface="+mn-ea"/>
                    <a:cs typeface="+mn-cs"/>
                  </a:defRPr>
                </a:pPr>
                <a:r>
                  <a:rPr lang="en-US"/>
                  <a:t>Yield (bu/ac)</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95000"/>
                      <a:lumOff val="5000"/>
                    </a:schemeClr>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95000"/>
                    <a:lumOff val="5000"/>
                  </a:schemeClr>
                </a:solidFill>
                <a:latin typeface="+mn-lt"/>
                <a:ea typeface="+mn-ea"/>
                <a:cs typeface="+mn-cs"/>
              </a:defRPr>
            </a:pPr>
            <a:endParaRPr lang="en-US"/>
          </a:p>
        </c:txPr>
        <c:crossAx val="20499350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b="1">
          <a:solidFill>
            <a:schemeClr val="tx1">
              <a:lumMod val="95000"/>
              <a:lumOff val="5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US Soybean Production - MY 21/22</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Prerelease!$M$28</c:f>
              <c:strCache>
                <c:ptCount val="1"/>
                <c:pt idx="0">
                  <c:v>Predicting USDA</c:v>
                </c:pt>
              </c:strCache>
            </c:strRef>
          </c:tx>
          <c:spPr>
            <a:solidFill>
              <a:schemeClr val="accent1"/>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C931-4C16-AAD1-272081A33687}"/>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Prerelease!$L$103:$L$107</c:f>
              <c:strCache>
                <c:ptCount val="5"/>
                <c:pt idx="0">
                  <c:v>USDA October</c:v>
                </c:pt>
                <c:pt idx="1">
                  <c:v>Lowest trade estimate</c:v>
                </c:pt>
                <c:pt idx="2">
                  <c:v>Average trade estimate</c:v>
                </c:pt>
                <c:pt idx="3">
                  <c:v>Highest trade estimate</c:v>
                </c:pt>
                <c:pt idx="4">
                  <c:v>USDA November</c:v>
                </c:pt>
              </c:strCache>
            </c:strRef>
          </c:cat>
          <c:val>
            <c:numRef>
              <c:f>Prerelease!$M$103:$M$107</c:f>
              <c:numCache>
                <c:formatCode>0.000</c:formatCode>
                <c:ptCount val="5"/>
                <c:pt idx="0">
                  <c:v>4.4480000000000004</c:v>
                </c:pt>
                <c:pt idx="1">
                  <c:v>4.4420000000000002</c:v>
                </c:pt>
                <c:pt idx="2">
                  <c:v>4.484</c:v>
                </c:pt>
                <c:pt idx="3" formatCode="General">
                  <c:v>4.5359999999999996</c:v>
                </c:pt>
                <c:pt idx="4" formatCode="General">
                  <c:v>4.4249999999999998</c:v>
                </c:pt>
              </c:numCache>
            </c:numRef>
          </c:val>
          <c:extLst>
            <c:ext xmlns:c16="http://schemas.microsoft.com/office/drawing/2014/chart" uri="{C3380CC4-5D6E-409C-BE32-E72D297353CC}">
              <c16:uniqueId val="{00000000-C931-4C16-AAD1-272081A33687}"/>
            </c:ext>
          </c:extLst>
        </c:ser>
        <c:ser>
          <c:idx val="1"/>
          <c:order val="1"/>
          <c:tx>
            <c:strRef>
              <c:f>Prerelease!$N$28</c:f>
              <c:strCache>
                <c:ptCount val="1"/>
                <c:pt idx="0">
                  <c:v> Analyst Estimate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Prerelease!$L$103:$L$107</c:f>
              <c:strCache>
                <c:ptCount val="5"/>
                <c:pt idx="0">
                  <c:v>USDA October</c:v>
                </c:pt>
                <c:pt idx="1">
                  <c:v>Lowest trade estimate</c:v>
                </c:pt>
                <c:pt idx="2">
                  <c:v>Average trade estimate</c:v>
                </c:pt>
                <c:pt idx="3">
                  <c:v>Highest trade estimate</c:v>
                </c:pt>
                <c:pt idx="4">
                  <c:v>USDA November</c:v>
                </c:pt>
              </c:strCache>
            </c:strRef>
          </c:cat>
          <c:val>
            <c:numRef>
              <c:f>Prerelease!$N$103:$N$107</c:f>
              <c:numCache>
                <c:formatCode>0.000</c:formatCode>
                <c:ptCount val="5"/>
                <c:pt idx="1">
                  <c:v>4.3049999999999997</c:v>
                </c:pt>
                <c:pt idx="2">
                  <c:v>4.4480000000000004</c:v>
                </c:pt>
                <c:pt idx="3">
                  <c:v>4.5270000000000001</c:v>
                </c:pt>
              </c:numCache>
            </c:numRef>
          </c:val>
          <c:extLst>
            <c:ext xmlns:c16="http://schemas.microsoft.com/office/drawing/2014/chart" uri="{C3380CC4-5D6E-409C-BE32-E72D297353CC}">
              <c16:uniqueId val="{00000001-C931-4C16-AAD1-272081A33687}"/>
            </c:ext>
          </c:extLst>
        </c:ser>
        <c:dLbls>
          <c:showLegendKey val="0"/>
          <c:showVal val="0"/>
          <c:showCatName val="0"/>
          <c:showSerName val="0"/>
          <c:showPercent val="0"/>
          <c:showBubbleSize val="0"/>
        </c:dLbls>
        <c:gapWidth val="219"/>
        <c:overlap val="-27"/>
        <c:axId val="204993503"/>
        <c:axId val="204995999"/>
      </c:barChart>
      <c:catAx>
        <c:axId val="20499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4995999"/>
        <c:crosses val="autoZero"/>
        <c:auto val="1"/>
        <c:lblAlgn val="ctr"/>
        <c:lblOffset val="100"/>
        <c:noMultiLvlLbl val="0"/>
      </c:catAx>
      <c:valAx>
        <c:axId val="2049959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Production (billion bu)</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499350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US Soybean Ending Stocks - MY 21/22</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Prerelease!$M$28</c:f>
              <c:strCache>
                <c:ptCount val="1"/>
                <c:pt idx="0">
                  <c:v>Predicting USDA</c:v>
                </c:pt>
              </c:strCache>
            </c:strRef>
          </c:tx>
          <c:spPr>
            <a:solidFill>
              <a:schemeClr val="accent1"/>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7751-4A1D-8817-944E251746E2}"/>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Prerelease!$L$29:$L$33</c:f>
              <c:strCache>
                <c:ptCount val="5"/>
                <c:pt idx="0">
                  <c:v>USDA October</c:v>
                </c:pt>
                <c:pt idx="1">
                  <c:v>Lowest trade estimate</c:v>
                </c:pt>
                <c:pt idx="2">
                  <c:v>Average trade estimate</c:v>
                </c:pt>
                <c:pt idx="3">
                  <c:v>Highest trade estimate</c:v>
                </c:pt>
                <c:pt idx="4">
                  <c:v>USDA November</c:v>
                </c:pt>
              </c:strCache>
            </c:strRef>
          </c:cat>
          <c:val>
            <c:numRef>
              <c:f>Prerelease!$M$29:$M$33</c:f>
              <c:numCache>
                <c:formatCode>0.000</c:formatCode>
                <c:ptCount val="5"/>
                <c:pt idx="0">
                  <c:v>0.32</c:v>
                </c:pt>
                <c:pt idx="1">
                  <c:v>0.31</c:v>
                </c:pt>
                <c:pt idx="2">
                  <c:v>0.36199999999999999</c:v>
                </c:pt>
                <c:pt idx="3" formatCode="General">
                  <c:v>0.44900000000000001</c:v>
                </c:pt>
                <c:pt idx="4" formatCode="General">
                  <c:v>0.34</c:v>
                </c:pt>
              </c:numCache>
            </c:numRef>
          </c:val>
          <c:extLst>
            <c:ext xmlns:c16="http://schemas.microsoft.com/office/drawing/2014/chart" uri="{C3380CC4-5D6E-409C-BE32-E72D297353CC}">
              <c16:uniqueId val="{00000000-7751-4A1D-8817-944E251746E2}"/>
            </c:ext>
          </c:extLst>
        </c:ser>
        <c:ser>
          <c:idx val="1"/>
          <c:order val="1"/>
          <c:tx>
            <c:strRef>
              <c:f>Prerelease!$N$28</c:f>
              <c:strCache>
                <c:ptCount val="1"/>
                <c:pt idx="0">
                  <c:v> Analyst Estimate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Prerelease!$L$29:$L$33</c:f>
              <c:strCache>
                <c:ptCount val="5"/>
                <c:pt idx="0">
                  <c:v>USDA October</c:v>
                </c:pt>
                <c:pt idx="1">
                  <c:v>Lowest trade estimate</c:v>
                </c:pt>
                <c:pt idx="2">
                  <c:v>Average trade estimate</c:v>
                </c:pt>
                <c:pt idx="3">
                  <c:v>Highest trade estimate</c:v>
                </c:pt>
                <c:pt idx="4">
                  <c:v>USDA November</c:v>
                </c:pt>
              </c:strCache>
            </c:strRef>
          </c:cat>
          <c:val>
            <c:numRef>
              <c:f>Prerelease!$N$29:$N$33</c:f>
              <c:numCache>
                <c:formatCode>0.000</c:formatCode>
                <c:ptCount val="5"/>
                <c:pt idx="1">
                  <c:v>0.20200000000000001</c:v>
                </c:pt>
                <c:pt idx="2">
                  <c:v>0.33600000000000002</c:v>
                </c:pt>
                <c:pt idx="3">
                  <c:v>0.41199999999999998</c:v>
                </c:pt>
              </c:numCache>
            </c:numRef>
          </c:val>
          <c:extLst>
            <c:ext xmlns:c16="http://schemas.microsoft.com/office/drawing/2014/chart" uri="{C3380CC4-5D6E-409C-BE32-E72D297353CC}">
              <c16:uniqueId val="{00000001-7751-4A1D-8817-944E251746E2}"/>
            </c:ext>
          </c:extLst>
        </c:ser>
        <c:dLbls>
          <c:showLegendKey val="0"/>
          <c:showVal val="0"/>
          <c:showCatName val="0"/>
          <c:showSerName val="0"/>
          <c:showPercent val="0"/>
          <c:showBubbleSize val="0"/>
        </c:dLbls>
        <c:gapWidth val="219"/>
        <c:overlap val="-27"/>
        <c:axId val="204993503"/>
        <c:axId val="204995999"/>
      </c:barChart>
      <c:catAx>
        <c:axId val="20499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4995999"/>
        <c:crosses val="autoZero"/>
        <c:auto val="1"/>
        <c:lblAlgn val="ctr"/>
        <c:lblOffset val="100"/>
        <c:noMultiLvlLbl val="0"/>
      </c:catAx>
      <c:valAx>
        <c:axId val="2049959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MMT</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499350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World Soybean Ending Stocks - MY 21/22</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Prerelease!$M$2</c:f>
              <c:strCache>
                <c:ptCount val="1"/>
                <c:pt idx="0">
                  <c:v>Predicting USDA</c:v>
                </c:pt>
              </c:strCache>
            </c:strRef>
          </c:tx>
          <c:spPr>
            <a:solidFill>
              <a:schemeClr val="accent1"/>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0-3CEA-48BF-8210-4B2131218ACD}"/>
              </c:ext>
            </c:extLst>
          </c:dPt>
          <c:dLbls>
            <c:dLbl>
              <c:idx val="4"/>
              <c:showLegendKey val="0"/>
              <c:showVal val="1"/>
              <c:showCatName val="0"/>
              <c:showSerName val="0"/>
              <c:showPercent val="0"/>
              <c:showBubbleSize val="0"/>
              <c:extLst>
                <c:ext xmlns:c15="http://schemas.microsoft.com/office/drawing/2012/chart" uri="{CE6537A1-D6FC-4f65-9D91-7224C49458BB}">
                  <c15:layout>
                    <c:manualLayout>
                      <c:w val="0.12655555555555556"/>
                      <c:h val="0.13448748232265817"/>
                    </c:manualLayout>
                  </c15:layout>
                </c:ext>
                <c:ext xmlns:c16="http://schemas.microsoft.com/office/drawing/2014/chart" uri="{C3380CC4-5D6E-409C-BE32-E72D297353CC}">
                  <c16:uniqueId val="{00000000-3CEA-48BF-8210-4B2131218ACD}"/>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Prerelease!$L$3:$L$7</c:f>
              <c:strCache>
                <c:ptCount val="5"/>
                <c:pt idx="0">
                  <c:v>USDA October</c:v>
                </c:pt>
                <c:pt idx="1">
                  <c:v>Lowest trade estimate</c:v>
                </c:pt>
                <c:pt idx="2">
                  <c:v>Average trade estimate</c:v>
                </c:pt>
                <c:pt idx="3">
                  <c:v>Highest trade estimate</c:v>
                </c:pt>
                <c:pt idx="4">
                  <c:v>USDA November</c:v>
                </c:pt>
              </c:strCache>
            </c:strRef>
          </c:cat>
          <c:val>
            <c:numRef>
              <c:f>Prerelease!$M$3:$M$7</c:f>
              <c:numCache>
                <c:formatCode>General</c:formatCode>
                <c:ptCount val="5"/>
                <c:pt idx="0">
                  <c:v>104.57</c:v>
                </c:pt>
                <c:pt idx="1">
                  <c:v>103.9</c:v>
                </c:pt>
                <c:pt idx="2">
                  <c:v>105.48</c:v>
                </c:pt>
                <c:pt idx="3">
                  <c:v>106.9</c:v>
                </c:pt>
                <c:pt idx="4">
                  <c:v>103.78</c:v>
                </c:pt>
              </c:numCache>
            </c:numRef>
          </c:val>
          <c:extLst>
            <c:ext xmlns:c16="http://schemas.microsoft.com/office/drawing/2014/chart" uri="{C3380CC4-5D6E-409C-BE32-E72D297353CC}">
              <c16:uniqueId val="{00000001-3CEA-48BF-8210-4B2131218ACD}"/>
            </c:ext>
          </c:extLst>
        </c:ser>
        <c:ser>
          <c:idx val="1"/>
          <c:order val="1"/>
          <c:tx>
            <c:strRef>
              <c:f>Prerelease!$N$2</c:f>
              <c:strCache>
                <c:ptCount val="1"/>
                <c:pt idx="0">
                  <c:v> Analyst Estimate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Prerelease!$L$3:$L$7</c:f>
              <c:strCache>
                <c:ptCount val="5"/>
                <c:pt idx="0">
                  <c:v>USDA October</c:v>
                </c:pt>
                <c:pt idx="1">
                  <c:v>Lowest trade estimate</c:v>
                </c:pt>
                <c:pt idx="2">
                  <c:v>Average trade estimate</c:v>
                </c:pt>
                <c:pt idx="3">
                  <c:v>Highest trade estimate</c:v>
                </c:pt>
                <c:pt idx="4">
                  <c:v>USDA November</c:v>
                </c:pt>
              </c:strCache>
            </c:strRef>
          </c:cat>
          <c:val>
            <c:numRef>
              <c:f>Prerelease!$N$3:$N$7</c:f>
              <c:numCache>
                <c:formatCode>General</c:formatCode>
                <c:ptCount val="5"/>
                <c:pt idx="1">
                  <c:v>105.5</c:v>
                </c:pt>
                <c:pt idx="2">
                  <c:v>105.93</c:v>
                </c:pt>
                <c:pt idx="3">
                  <c:v>106.3</c:v>
                </c:pt>
              </c:numCache>
            </c:numRef>
          </c:val>
          <c:extLst>
            <c:ext xmlns:c16="http://schemas.microsoft.com/office/drawing/2014/chart" uri="{C3380CC4-5D6E-409C-BE32-E72D297353CC}">
              <c16:uniqueId val="{00000002-3CEA-48BF-8210-4B2131218ACD}"/>
            </c:ext>
          </c:extLst>
        </c:ser>
        <c:dLbls>
          <c:showLegendKey val="0"/>
          <c:showVal val="0"/>
          <c:showCatName val="0"/>
          <c:showSerName val="0"/>
          <c:showPercent val="0"/>
          <c:showBubbleSize val="0"/>
        </c:dLbls>
        <c:gapWidth val="219"/>
        <c:overlap val="-27"/>
        <c:axId val="204993503"/>
        <c:axId val="204995999"/>
      </c:barChart>
      <c:catAx>
        <c:axId val="20499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4995999"/>
        <c:crosses val="autoZero"/>
        <c:auto val="1"/>
        <c:lblAlgn val="ctr"/>
        <c:lblOffset val="100"/>
        <c:noMultiLvlLbl val="0"/>
      </c:catAx>
      <c:valAx>
        <c:axId val="2049959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MMT</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4993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US Soybean Distribution - MY 20/21 </a:t>
            </a:r>
          </a:p>
          <a:p>
            <a:pPr>
              <a:defRPr/>
            </a:pPr>
            <a:r>
              <a:rPr lang="en-US"/>
              <a:t>(October Update)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spPr>
            <a:noFill/>
            <a:ln>
              <a:noFill/>
            </a:ln>
            <a:effectLst/>
          </c:spPr>
          <c:invertIfNegative val="0"/>
          <c:cat>
            <c:strRef>
              <c:f>'[October 2021 WASDE Analysis - New Format.xlsx]US Soy Balance Sheet'!$V$5:$AE$5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'[October 2021 WASDE Analysis - New Format.xlsx]US Soy Balance Sheet'!$V$6:$AE$6</c:f>
              <c:numCache>
                <c:formatCode>_(* #,##0.0_);_(* \(#,##0.0\);_(* "-"??_);_(@_)</c:formatCode>
                <c:ptCount val="10"/>
                <c:pt idx="1">
                  <c:v>14.276</c:v>
                </c:pt>
                <c:pt idx="2">
                  <c:v>129.02500000000001</c:v>
                </c:pt>
                <c:pt idx="3">
                  <c:v>126.884</c:v>
                </c:pt>
                <c:pt idx="4">
                  <c:v>68.62700000000001</c:v>
                </c:pt>
                <c:pt idx="6">
                  <c:v>79.996000000000009</c:v>
                </c:pt>
                <c:pt idx="7">
                  <c:v>68.62700000000001</c:v>
                </c:pt>
                <c:pt idx="8">
                  <c:v>6.9720000000000084</c:v>
                </c:pt>
              </c:numCache>
            </c:numRef>
          </c:val>
          <c:extLst>
            <c:ext xmlns:c16="http://schemas.microsoft.com/office/drawing/2014/chart" uri="{C3380CC4-5D6E-409C-BE32-E72D297353CC}">
              <c16:uniqueId val="{00000000-7F36-4353-BF0F-E48DF09C74E7}"/>
            </c:ext>
          </c:extLst>
        </c:ser>
        <c:ser>
          <c:idx val="1"/>
          <c:order val="1"/>
          <c:spPr>
            <a:solidFill>
              <a:schemeClr val="accent6"/>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2-7F36-4353-BF0F-E48DF09C74E7}"/>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4-7F36-4353-BF0F-E48DF09C74E7}"/>
              </c:ext>
            </c:extLst>
          </c:dPt>
          <c:dLbls>
            <c:dLbl>
              <c:idx val="9"/>
              <c:layout>
                <c:manualLayout>
                  <c:x val="-1.8213596612456377E-16"/>
                  <c:y val="-0.14304870583160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36-4353-BF0F-E48DF09C74E7}"/>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'[October 2021 WASDE Analysis - New Format.xlsx]US Soy Balance Sheet'!$V$5:$AE$5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'[October 2021 WASDE Analysis - New Format.xlsx]US Soy Balance Sheet'!$V$7:$AE$7</c:f>
              <c:numCache>
                <c:formatCode>_(* #,##0.0_);_(* \(#,##0.0\);_(* "-"??_);_(@_)</c:formatCode>
                <c:ptCount val="10"/>
                <c:pt idx="0">
                  <c:v>14.276</c:v>
                </c:pt>
                <c:pt idx="1">
                  <c:v>114.749</c:v>
                </c:pt>
                <c:pt idx="2">
                  <c:v>0.54</c:v>
                </c:pt>
                <c:pt idx="9">
                  <c:v>6.9720000000000004</c:v>
                </c:pt>
              </c:numCache>
            </c:numRef>
          </c:val>
          <c:extLst>
            <c:ext xmlns:c16="http://schemas.microsoft.com/office/drawing/2014/chart" uri="{C3380CC4-5D6E-409C-BE32-E72D297353CC}">
              <c16:uniqueId val="{00000005-7F36-4353-BF0F-E48DF09C74E7}"/>
            </c:ext>
          </c:extLst>
        </c:ser>
        <c:ser>
          <c:idx val="2"/>
          <c:order val="2"/>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7-7F36-4353-BF0F-E48DF09C74E7}"/>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'[October 2021 WASDE Analysis - New Format.xlsx]US Soy Balance Sheet'!$V$5:$AE$5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'[October 2021 WASDE Analysis - New Format.xlsx]US Soy Balance Sheet'!$V$8:$AE$8</c:f>
              <c:numCache>
                <c:formatCode>General</c:formatCode>
                <c:ptCount val="10"/>
                <c:pt idx="4" formatCode="_(* #,##0.0_);_(* \(#,##0.0\);_(* &quot;-&quot;??_);_(@_)">
                  <c:v>58.256999999999998</c:v>
                </c:pt>
              </c:numCache>
            </c:numRef>
          </c:val>
          <c:extLst>
            <c:ext xmlns:c16="http://schemas.microsoft.com/office/drawing/2014/chart" uri="{C3380CC4-5D6E-409C-BE32-E72D297353CC}">
              <c16:uniqueId val="{00000008-7F36-4353-BF0F-E48DF09C74E7}"/>
            </c:ext>
          </c:extLst>
        </c:ser>
        <c:ser>
          <c:idx val="3"/>
          <c:order val="3"/>
          <c:spPr>
            <a:solidFill>
              <a:schemeClr val="accent1"/>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A-7F36-4353-BF0F-E48DF09C74E7}"/>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C-7F36-4353-BF0F-E48DF09C74E7}"/>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E-7F36-4353-BF0F-E48DF09C74E7}"/>
              </c:ext>
            </c:extLst>
          </c:dPt>
          <c:dLbls>
            <c:dLbl>
              <c:idx val="3"/>
              <c:layout>
                <c:manualLayout>
                  <c:x val="0"/>
                  <c:y val="7.5100570561590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F36-4353-BF0F-E48DF09C74E7}"/>
                </c:ext>
              </c:extLst>
            </c:dLbl>
            <c:dLbl>
              <c:idx val="7"/>
              <c:layout>
                <c:manualLayout>
                  <c:x val="-7.4511028707868196E-3"/>
                  <c:y val="7.1524352915800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F36-4353-BF0F-E48DF09C74E7}"/>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'[October 2021 WASDE Analysis - New Format.xlsx]US Soy Balance Sheet'!$V$5:$AE$5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'[October 2021 WASDE Analysis - New Format.xlsx]US Soy Balance Sheet'!$V$9:$AE$9</c:f>
              <c:numCache>
                <c:formatCode>General</c:formatCode>
                <c:ptCount val="10"/>
                <c:pt idx="3" formatCode="_(* #,##0.0_);_(* \(#,##0.0\);_(* &quot;-&quot;??_);_(@_)">
                  <c:v>2.681</c:v>
                </c:pt>
                <c:pt idx="6" formatCode="_(* #,##0.0_);_(* \(#,##0.0\);_(* &quot;-&quot;??_);_(@_)">
                  <c:v>33.973999999999997</c:v>
                </c:pt>
                <c:pt idx="7" formatCode="_(* #,##0.0_);_(* \(#,##0.0\);_(* &quot;-&quot;??_);_(@_)">
                  <c:v>10.590999999999999</c:v>
                </c:pt>
              </c:numCache>
            </c:numRef>
          </c:val>
          <c:extLst>
            <c:ext xmlns:c16="http://schemas.microsoft.com/office/drawing/2014/chart" uri="{C3380CC4-5D6E-409C-BE32-E72D297353CC}">
              <c16:uniqueId val="{0000000F-7F36-4353-BF0F-E48DF09C74E7}"/>
            </c:ext>
          </c:extLst>
        </c:ser>
        <c:ser>
          <c:idx val="4"/>
          <c:order val="4"/>
          <c:spPr>
            <a:solidFill>
              <a:schemeClr val="accent2"/>
            </a:solidFill>
            <a:ln>
              <a:noFill/>
            </a:ln>
            <a:effectLst/>
          </c:spPr>
          <c:invertIfNegative val="0"/>
          <c:dPt>
            <c:idx val="6"/>
            <c:invertIfNegative val="0"/>
            <c:bubble3D val="0"/>
            <c:spPr>
              <a:solidFill>
                <a:schemeClr val="accent2"/>
              </a:solidFill>
              <a:ln>
                <a:noFill/>
              </a:ln>
              <a:effectLst/>
            </c:spPr>
            <c:extLst>
              <c:ext xmlns:c16="http://schemas.microsoft.com/office/drawing/2014/chart" uri="{C3380CC4-5D6E-409C-BE32-E72D297353CC}">
                <c16:uniqueId val="{00000011-7F36-4353-BF0F-E48DF09C74E7}"/>
              </c:ext>
            </c:extLst>
          </c:dPt>
          <c:dPt>
            <c:idx val="8"/>
            <c:invertIfNegative val="0"/>
            <c:bubble3D val="0"/>
            <c:spPr>
              <a:solidFill>
                <a:schemeClr val="accent2"/>
              </a:solidFill>
              <a:ln>
                <a:noFill/>
              </a:ln>
              <a:effectLst/>
            </c:spPr>
            <c:extLst>
              <c:ext xmlns:c16="http://schemas.microsoft.com/office/drawing/2014/chart" uri="{C3380CC4-5D6E-409C-BE32-E72D297353CC}">
                <c16:uniqueId val="{00000013-7F36-4353-BF0F-E48DF09C74E7}"/>
              </c:ext>
            </c:extLst>
          </c:dPt>
          <c:dLbls>
            <c:dLbl>
              <c:idx val="6"/>
              <c:layout>
                <c:manualLayout>
                  <c:x val="1.2418504784644548E-2"/>
                  <c:y val="-5.7219482332640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F36-4353-BF0F-E48DF09C74E7}"/>
                </c:ext>
              </c:extLst>
            </c:dLbl>
            <c:dLbl>
              <c:idx val="7"/>
              <c:layout>
                <c:manualLayout>
                  <c:x val="2.4837009569288184E-3"/>
                  <c:y val="-1.4304870583160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F36-4353-BF0F-E48DF09C74E7}"/>
                </c:ext>
              </c:extLst>
            </c:dLbl>
            <c:dLbl>
              <c:idx val="8"/>
              <c:layout>
                <c:manualLayout>
                  <c:x val="1.9869607655431276E-2"/>
                  <c:y val="-0.189539535226870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F36-4353-BF0F-E48DF09C74E7}"/>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'[October 2021 WASDE Analysis - New Format.xlsx]US Soy Balance Sheet'!$V$5:$AE$5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'[October 2021 WASDE Analysis - New Format.xlsx]US Soy Balance Sheet'!$V$10:$AE$10</c:f>
              <c:numCache>
                <c:formatCode>General</c:formatCode>
                <c:ptCount val="10"/>
                <c:pt idx="6" formatCode="_(* #,##0.0_);_(* \(#,##0.0\);_(* &quot;-&quot;??_);_(@_)">
                  <c:v>12.61</c:v>
                </c:pt>
                <c:pt idx="7" formatCode="_(* #,##0.0_);_(* \(#,##0.0\);_(* &quot;-&quot;??_);_(@_)">
                  <c:v>0.77800000000000002</c:v>
                </c:pt>
                <c:pt idx="8" formatCode="_(* #,##0.0_);_(* \(#,##0.0\);_(* &quot;-&quot;??_);_(@_)">
                  <c:v>61.655000000000001</c:v>
                </c:pt>
              </c:numCache>
            </c:numRef>
          </c:val>
          <c:extLst>
            <c:ext xmlns:c16="http://schemas.microsoft.com/office/drawing/2014/chart" uri="{C3380CC4-5D6E-409C-BE32-E72D297353CC}">
              <c16:uniqueId val="{00000015-7F36-4353-BF0F-E48DF09C74E7}"/>
            </c:ext>
          </c:extLst>
        </c:ser>
        <c:dLbls>
          <c:showLegendKey val="0"/>
          <c:showVal val="0"/>
          <c:showCatName val="0"/>
          <c:showSerName val="0"/>
          <c:showPercent val="0"/>
          <c:showBubbleSize val="0"/>
        </c:dLbls>
        <c:gapWidth val="150"/>
        <c:overlap val="100"/>
        <c:axId val="987604384"/>
        <c:axId val="454469359"/>
      </c:barChart>
      <c:catAx>
        <c:axId val="98760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54469359"/>
        <c:crosses val="autoZero"/>
        <c:auto val="1"/>
        <c:lblAlgn val="ctr"/>
        <c:lblOffset val="100"/>
        <c:noMultiLvlLbl val="0"/>
      </c:catAx>
      <c:valAx>
        <c:axId val="4544693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MMT</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98760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US Soybean Distribution - MY 20/21 </a:t>
            </a:r>
          </a:p>
          <a:p>
            <a:pPr>
              <a:defRPr/>
            </a:pPr>
            <a:r>
              <a:rPr lang="en-US"/>
              <a:t>(November Update)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spPr>
            <a:noFill/>
            <a:ln>
              <a:noFill/>
            </a:ln>
            <a:effectLst/>
          </c:spPr>
          <c:invertIfNegative val="0"/>
          <c:cat>
            <c:strRef>
              <c:f>'US Soy Balance Sheet'!$V$5:$AE$5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'US Soy Balance Sheet'!$V$6:$AE$6</c:f>
              <c:numCache>
                <c:formatCode>_(* #,##0.0_);_(* \(#,##0.0\);_(* "-"??_);_(@_)</c:formatCode>
                <c:ptCount val="10"/>
                <c:pt idx="1">
                  <c:v>14.276</c:v>
                </c:pt>
                <c:pt idx="2">
                  <c:v>129.02500000000001</c:v>
                </c:pt>
                <c:pt idx="3">
                  <c:v>126.884</c:v>
                </c:pt>
                <c:pt idx="4">
                  <c:v>68.62700000000001</c:v>
                </c:pt>
                <c:pt idx="6">
                  <c:v>79.967000000000013</c:v>
                </c:pt>
                <c:pt idx="7">
                  <c:v>68.62700000000001</c:v>
                </c:pt>
                <c:pt idx="8">
                  <c:v>6.9720000000000084</c:v>
                </c:pt>
              </c:numCache>
            </c:numRef>
          </c:val>
          <c:extLst>
            <c:ext xmlns:c16="http://schemas.microsoft.com/office/drawing/2014/chart" uri="{C3380CC4-5D6E-409C-BE32-E72D297353CC}">
              <c16:uniqueId val="{00000000-EFA7-444C-BC30-83E06C9349CD}"/>
            </c:ext>
          </c:extLst>
        </c:ser>
        <c:ser>
          <c:idx val="1"/>
          <c:order val="1"/>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Soy Balance Sheet'!$V$5:$AE$5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'US Soy Balance Sheet'!$V$7:$AE$7</c:f>
              <c:numCache>
                <c:formatCode>_(* #,##0.0_);_(* \(#,##0.0\);_(* "-"??_);_(@_)</c:formatCode>
                <c:ptCount val="10"/>
                <c:pt idx="0">
                  <c:v>14.276</c:v>
                </c:pt>
                <c:pt idx="1">
                  <c:v>114.749</c:v>
                </c:pt>
                <c:pt idx="2">
                  <c:v>0.54</c:v>
                </c:pt>
                <c:pt idx="9">
                  <c:v>6.9720000000000004</c:v>
                </c:pt>
              </c:numCache>
            </c:numRef>
          </c:val>
          <c:extLst>
            <c:ext xmlns:c16="http://schemas.microsoft.com/office/drawing/2014/chart" uri="{C3380CC4-5D6E-409C-BE32-E72D297353CC}">
              <c16:uniqueId val="{00000001-EFA7-444C-BC30-83E06C9349CD}"/>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Soy Balance Sheet'!$V$5:$AE$5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'US Soy Balance Sheet'!$V$8:$AE$8</c:f>
              <c:numCache>
                <c:formatCode>_(* #,##0.0_);_(* \(#,##0.0\);_(* "-"??_);_(@_)</c:formatCode>
                <c:ptCount val="10"/>
                <c:pt idx="4">
                  <c:v>58.256999999999998</c:v>
                </c:pt>
              </c:numCache>
            </c:numRef>
          </c:val>
          <c:extLst>
            <c:ext xmlns:c16="http://schemas.microsoft.com/office/drawing/2014/chart" uri="{C3380CC4-5D6E-409C-BE32-E72D297353CC}">
              <c16:uniqueId val="{00000002-EFA7-444C-BC30-83E06C9349CD}"/>
            </c:ext>
          </c:extLst>
        </c:ser>
        <c:ser>
          <c:idx val="3"/>
          <c:order val="3"/>
          <c:spPr>
            <a:solidFill>
              <a:schemeClr val="accent1"/>
            </a:solidFill>
            <a:ln>
              <a:noFill/>
            </a:ln>
            <a:effectLst/>
          </c:spPr>
          <c:invertIfNegative val="0"/>
          <c:dPt>
            <c:idx val="6"/>
            <c:invertIfNegative val="0"/>
            <c:bubble3D val="0"/>
            <c:spPr>
              <a:solidFill>
                <a:schemeClr val="accent1"/>
              </a:solidFill>
              <a:ln>
                <a:noFill/>
              </a:ln>
              <a:effectLst>
                <a:glow rad="139700">
                  <a:schemeClr val="accent3">
                    <a:satMod val="175000"/>
                    <a:alpha val="40000"/>
                  </a:schemeClr>
                </a:glow>
              </a:effectLst>
            </c:spPr>
            <c:extLst>
              <c:ext xmlns:c16="http://schemas.microsoft.com/office/drawing/2014/chart" uri="{C3380CC4-5D6E-409C-BE32-E72D297353CC}">
                <c16:uniqueId val="{00000007-EFA7-444C-BC30-83E06C9349CD}"/>
              </c:ext>
            </c:extLst>
          </c:dPt>
          <c:dLbls>
            <c:dLbl>
              <c:idx val="7"/>
              <c:layout>
                <c:manualLayout>
                  <c:x val="-2.4837009569290006E-3"/>
                  <c:y val="4.64908293952700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FA7-444C-BC30-83E06C9349CD}"/>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Soy Balance Sheet'!$V$5:$AE$5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'US Soy Balance Sheet'!$V$9:$AE$9</c:f>
              <c:numCache>
                <c:formatCode>_(* #,##0.0_);_(* \(#,##0.0\);_(* "-"??_);_(@_)</c:formatCode>
                <c:ptCount val="10"/>
                <c:pt idx="3">
                  <c:v>2.681</c:v>
                </c:pt>
                <c:pt idx="6">
                  <c:v>34.093000000000004</c:v>
                </c:pt>
                <c:pt idx="7">
                  <c:v>10.558</c:v>
                </c:pt>
              </c:numCache>
            </c:numRef>
          </c:val>
          <c:extLst>
            <c:ext xmlns:c16="http://schemas.microsoft.com/office/drawing/2014/chart" uri="{C3380CC4-5D6E-409C-BE32-E72D297353CC}">
              <c16:uniqueId val="{00000003-EFA7-444C-BC30-83E06C9349CD}"/>
            </c:ext>
          </c:extLst>
        </c:ser>
        <c:ser>
          <c:idx val="4"/>
          <c:order val="4"/>
          <c:spPr>
            <a:solidFill>
              <a:schemeClr val="accent2"/>
            </a:solidFill>
            <a:ln>
              <a:noFill/>
            </a:ln>
            <a:effectLst/>
          </c:spPr>
          <c:invertIfNegative val="0"/>
          <c:dPt>
            <c:idx val="6"/>
            <c:invertIfNegative val="0"/>
            <c:bubble3D val="0"/>
            <c:spPr>
              <a:solidFill>
                <a:schemeClr val="accent2"/>
              </a:solidFill>
              <a:ln>
                <a:noFill/>
              </a:ln>
              <a:effectLst>
                <a:glow rad="139700">
                  <a:schemeClr val="accent1">
                    <a:satMod val="175000"/>
                    <a:alpha val="40000"/>
                  </a:schemeClr>
                </a:glow>
              </a:effectLst>
            </c:spPr>
            <c:extLst>
              <c:ext xmlns:c16="http://schemas.microsoft.com/office/drawing/2014/chart" uri="{C3380CC4-5D6E-409C-BE32-E72D297353CC}">
                <c16:uniqueId val="{00000008-EFA7-444C-BC30-83E06C9349CD}"/>
              </c:ext>
            </c:extLst>
          </c:dPt>
          <c:dLbls>
            <c:dLbl>
              <c:idx val="6"/>
              <c:layout>
                <c:manualLayout>
                  <c:x val="5.7125122009364919E-2"/>
                  <c:y val="-2.8609741166320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A7-444C-BC30-83E06C9349CD}"/>
                </c:ext>
              </c:extLst>
            </c:dLbl>
            <c:dLbl>
              <c:idx val="7"/>
              <c:layout>
                <c:manualLayout>
                  <c:x val="0"/>
                  <c:y val="-3.9338394103690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A7-444C-BC30-83E06C9349CD}"/>
                </c:ext>
              </c:extLst>
            </c:dLbl>
            <c:dLbl>
              <c:idx val="8"/>
              <c:layout>
                <c:manualLayout>
                  <c:x val="1.2418504784644548E-2"/>
                  <c:y val="-0.189539535226870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A7-444C-BC30-83E06C9349CD}"/>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Soy Balance Sheet'!$V$5:$AE$5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'US Soy Balance Sheet'!$V$10:$AE$10</c:f>
              <c:numCache>
                <c:formatCode>_(* #,##0.0_);_(* \(#,##0.0\);_(* "-"??_);_(@_)</c:formatCode>
                <c:ptCount val="10"/>
                <c:pt idx="6">
                  <c:v>12.49</c:v>
                </c:pt>
                <c:pt idx="7">
                  <c:v>0.78200000000000003</c:v>
                </c:pt>
                <c:pt idx="8">
                  <c:v>61.655000000000001</c:v>
                </c:pt>
              </c:numCache>
            </c:numRef>
          </c:val>
          <c:extLst>
            <c:ext xmlns:c16="http://schemas.microsoft.com/office/drawing/2014/chart" uri="{C3380CC4-5D6E-409C-BE32-E72D297353CC}">
              <c16:uniqueId val="{00000004-EFA7-444C-BC30-83E06C9349CD}"/>
            </c:ext>
          </c:extLst>
        </c:ser>
        <c:dLbls>
          <c:showLegendKey val="0"/>
          <c:showVal val="0"/>
          <c:showCatName val="0"/>
          <c:showSerName val="0"/>
          <c:showPercent val="0"/>
          <c:showBubbleSize val="0"/>
        </c:dLbls>
        <c:gapWidth val="150"/>
        <c:overlap val="100"/>
        <c:axId val="987604384"/>
        <c:axId val="454469359"/>
      </c:barChart>
      <c:catAx>
        <c:axId val="98760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54469359"/>
        <c:crosses val="autoZero"/>
        <c:auto val="1"/>
        <c:lblAlgn val="ctr"/>
        <c:lblOffset val="100"/>
        <c:noMultiLvlLbl val="0"/>
      </c:catAx>
      <c:valAx>
        <c:axId val="4544693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MMT</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98760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b="1">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US Soybean Distribution - MY 21/22 </a:t>
            </a:r>
          </a:p>
          <a:p>
            <a:pPr>
              <a:defRPr/>
            </a:pPr>
            <a:r>
              <a:rPr lang="en-US"/>
              <a:t>(October Update)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spPr>
            <a:noFill/>
            <a:ln>
              <a:noFill/>
            </a:ln>
            <a:effectLst/>
          </c:spPr>
          <c:invertIfNegative val="0"/>
          <c:cat>
            <c:strRef>
              <c:f>'[October 2021 WASDE Analysis - New Format.xlsx]US Soy Balance Sheet'!$I$5:$R$5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'[October 2021 WASDE Analysis - New Format.xlsx]US Soy Balance Sheet'!$I$6:$R$6</c:f>
              <c:numCache>
                <c:formatCode>_(* #,##0.0_);_(* \(#,##0.0\);_(* "-"??_);_(@_)</c:formatCode>
                <c:ptCount val="10"/>
                <c:pt idx="1">
                  <c:v>6.9720000000000004</c:v>
                </c:pt>
                <c:pt idx="2">
                  <c:v>128.02799999999999</c:v>
                </c:pt>
                <c:pt idx="3">
                  <c:v>125.19099999999997</c:v>
                </c:pt>
                <c:pt idx="4">
                  <c:v>65.58899999999997</c:v>
                </c:pt>
                <c:pt idx="6">
                  <c:v>77.495999999999967</c:v>
                </c:pt>
                <c:pt idx="7">
                  <c:v>65.58899999999997</c:v>
                </c:pt>
                <c:pt idx="8">
                  <c:v>8.7089999999999677</c:v>
                </c:pt>
              </c:numCache>
            </c:numRef>
          </c:val>
          <c:extLst>
            <c:ext xmlns:c16="http://schemas.microsoft.com/office/drawing/2014/chart" uri="{C3380CC4-5D6E-409C-BE32-E72D297353CC}">
              <c16:uniqueId val="{00000000-E9D3-4FF1-B522-D6BDB4F38AD7}"/>
            </c:ext>
          </c:extLst>
        </c:ser>
        <c:ser>
          <c:idx val="1"/>
          <c:order val="1"/>
          <c:spPr>
            <a:solidFill>
              <a:schemeClr val="accent6"/>
            </a:solidFill>
            <a:ln>
              <a:noFill/>
            </a:ln>
            <a:effectLst/>
          </c:spPr>
          <c:invertIfNegative val="0"/>
          <c:dPt>
            <c:idx val="2"/>
            <c:invertIfNegative val="0"/>
            <c:bubble3D val="0"/>
            <c:spPr>
              <a:solidFill>
                <a:schemeClr val="accent6"/>
              </a:solidFill>
              <a:ln>
                <a:noFill/>
              </a:ln>
              <a:effectLst/>
            </c:spPr>
            <c:extLst>
              <c:ext xmlns:c16="http://schemas.microsoft.com/office/drawing/2014/chart" uri="{C3380CC4-5D6E-409C-BE32-E72D297353CC}">
                <c16:uniqueId val="{00000002-E9D3-4FF1-B522-D6BDB4F38AD7}"/>
              </c:ext>
            </c:extLst>
          </c:dPt>
          <c:dLbls>
            <c:dLbl>
              <c:idx val="0"/>
              <c:layout>
                <c:manualLayout>
                  <c:x val="-7.4511028707867286E-3"/>
                  <c:y val="-4.2914611749480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D3-4FF1-B522-D6BDB4F38AD7}"/>
                </c:ext>
              </c:extLst>
            </c:dLbl>
            <c:dLbl>
              <c:idx val="2"/>
              <c:layout>
                <c:manualLayout>
                  <c:x val="1.4902205741573412E-2"/>
                  <c:y val="5.0067047041060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D3-4FF1-B522-D6BDB4F38AD7}"/>
                </c:ext>
              </c:extLst>
            </c:dLbl>
            <c:dLbl>
              <c:idx val="9"/>
              <c:layout>
                <c:manualLayout>
                  <c:x val="-1.8213596612456377E-16"/>
                  <c:y val="-7.5100570561590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D3-4FF1-B522-D6BDB4F38AD7}"/>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'[October 2021 WASDE Analysis - New Format.xlsx]US Soy Balance Sheet'!$I$5:$R$5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'[October 2021 WASDE Analysis - New Format.xlsx]US Soy Balance Sheet'!$I$7:$R$7</c:f>
              <c:numCache>
                <c:formatCode>_(* #,##0.0_);_(* \(#,##0.0\);_(* "-"??_);_(@_)</c:formatCode>
                <c:ptCount val="10"/>
                <c:pt idx="0">
                  <c:v>6.9720000000000004</c:v>
                </c:pt>
                <c:pt idx="1">
                  <c:v>121.056</c:v>
                </c:pt>
                <c:pt idx="2">
                  <c:v>0.40799999999999997</c:v>
                </c:pt>
                <c:pt idx="9">
                  <c:v>8.7089999999999996</c:v>
                </c:pt>
              </c:numCache>
            </c:numRef>
          </c:val>
          <c:extLst>
            <c:ext xmlns:c16="http://schemas.microsoft.com/office/drawing/2014/chart" uri="{C3380CC4-5D6E-409C-BE32-E72D297353CC}">
              <c16:uniqueId val="{00000005-E9D3-4FF1-B522-D6BDB4F38AD7}"/>
            </c:ext>
          </c:extLst>
        </c:ser>
        <c:ser>
          <c:idx val="2"/>
          <c:order val="2"/>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7-E9D3-4FF1-B522-D6BDB4F38AD7}"/>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'[October 2021 WASDE Analysis - New Format.xlsx]US Soy Balance Sheet'!$I$5:$R$5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'[October 2021 WASDE Analysis - New Format.xlsx]US Soy Balance Sheet'!$I$8:$R$8</c:f>
              <c:numCache>
                <c:formatCode>General</c:formatCode>
                <c:ptCount val="10"/>
                <c:pt idx="4" formatCode="_(* #,##0.0_);_(* \(#,##0.0\);_(* &quot;-&quot;??_);_(@_)">
                  <c:v>59.601999999999997</c:v>
                </c:pt>
              </c:numCache>
            </c:numRef>
          </c:val>
          <c:extLst>
            <c:ext xmlns:c16="http://schemas.microsoft.com/office/drawing/2014/chart" uri="{C3380CC4-5D6E-409C-BE32-E72D297353CC}">
              <c16:uniqueId val="{00000008-E9D3-4FF1-B522-D6BDB4F38AD7}"/>
            </c:ext>
          </c:extLst>
        </c:ser>
        <c:ser>
          <c:idx val="3"/>
          <c:order val="3"/>
          <c:spPr>
            <a:solidFill>
              <a:schemeClr val="accent1"/>
            </a:solidFill>
            <a:ln>
              <a:noFill/>
            </a:ln>
            <a:effectLst/>
          </c:spPr>
          <c:invertIfNegative val="0"/>
          <c:dPt>
            <c:idx val="6"/>
            <c:invertIfNegative val="0"/>
            <c:bubble3D val="0"/>
            <c:spPr>
              <a:solidFill>
                <a:schemeClr val="accent1"/>
              </a:solidFill>
              <a:ln>
                <a:noFill/>
              </a:ln>
              <a:effectLst/>
            </c:spPr>
            <c:extLst>
              <c:ext xmlns:c16="http://schemas.microsoft.com/office/drawing/2014/chart" uri="{C3380CC4-5D6E-409C-BE32-E72D297353CC}">
                <c16:uniqueId val="{0000000A-E9D3-4FF1-B522-D6BDB4F38AD7}"/>
              </c:ext>
            </c:extLst>
          </c:dPt>
          <c:dLbls>
            <c:dLbl>
              <c:idx val="3"/>
              <c:layout>
                <c:manualLayout>
                  <c:x val="2.4837009569289095E-3"/>
                  <c:y val="7.1524352915800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9D3-4FF1-B522-D6BDB4F38AD7}"/>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'[October 2021 WASDE Analysis - New Format.xlsx]US Soy Balance Sheet'!$I$5:$R$5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'[October 2021 WASDE Analysis - New Format.xlsx]US Soy Balance Sheet'!$I$9:$R$9</c:f>
              <c:numCache>
                <c:formatCode>General</c:formatCode>
                <c:ptCount val="10"/>
                <c:pt idx="3" formatCode="_(* #,##0.0_);_(* \(#,##0.0\);_(* &quot;-&quot;??_);_(@_)">
                  <c:v>3.2450000000000001</c:v>
                </c:pt>
                <c:pt idx="6" formatCode="_(* #,##0.0_);_(* \(#,##0.0\);_(* &quot;-&quot;??_);_(@_)">
                  <c:v>34.381999999999998</c:v>
                </c:pt>
                <c:pt idx="7" formatCode="_(* #,##0.0_);_(* \(#,##0.0\);_(* &quot;-&quot;??_);_(@_)">
                  <c:v>11.34</c:v>
                </c:pt>
              </c:numCache>
            </c:numRef>
          </c:val>
          <c:extLst>
            <c:ext xmlns:c16="http://schemas.microsoft.com/office/drawing/2014/chart" uri="{C3380CC4-5D6E-409C-BE32-E72D297353CC}">
              <c16:uniqueId val="{0000000C-E9D3-4FF1-B522-D6BDB4F38AD7}"/>
            </c:ext>
          </c:extLst>
        </c:ser>
        <c:ser>
          <c:idx val="4"/>
          <c:order val="4"/>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'[October 2021 WASDE Analysis - New Format.xlsx]US Soy Balance Sheet'!$I$5:$R$5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'[October 2021 WASDE Analysis - New Format.xlsx]US Soy Balance Sheet'!$I$10:$R$10</c:f>
              <c:numCache>
                <c:formatCode>General</c:formatCode>
                <c:ptCount val="10"/>
                <c:pt idx="6" formatCode="_(* #,##0.0_);_(* \(#,##0.0\);_(* &quot;-&quot;??_);_(@_)">
                  <c:v>12.882</c:v>
                </c:pt>
                <c:pt idx="7" formatCode="_(* #,##0.0_);_(* \(#,##0.0\);_(* &quot;-&quot;??_);_(@_)">
                  <c:v>0.56699999999999995</c:v>
                </c:pt>
                <c:pt idx="8" formatCode="_(* #,##0.0_);_(* \(#,##0.0\);_(* &quot;-&quot;??_);_(@_)">
                  <c:v>56.88</c:v>
                </c:pt>
              </c:numCache>
            </c:numRef>
          </c:val>
          <c:extLst>
            <c:ext xmlns:c16="http://schemas.microsoft.com/office/drawing/2014/chart" uri="{C3380CC4-5D6E-409C-BE32-E72D297353CC}">
              <c16:uniqueId val="{0000000D-E9D3-4FF1-B522-D6BDB4F38AD7}"/>
            </c:ext>
          </c:extLst>
        </c:ser>
        <c:dLbls>
          <c:showLegendKey val="0"/>
          <c:showVal val="0"/>
          <c:showCatName val="0"/>
          <c:showSerName val="0"/>
          <c:showPercent val="0"/>
          <c:showBubbleSize val="0"/>
        </c:dLbls>
        <c:gapWidth val="150"/>
        <c:overlap val="100"/>
        <c:axId val="987604384"/>
        <c:axId val="454469359"/>
      </c:barChart>
      <c:catAx>
        <c:axId val="98760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54469359"/>
        <c:crosses val="autoZero"/>
        <c:auto val="1"/>
        <c:lblAlgn val="ctr"/>
        <c:lblOffset val="100"/>
        <c:noMultiLvlLbl val="0"/>
      </c:catAx>
      <c:valAx>
        <c:axId val="4544693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MMT</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98760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b="1">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US Soybean Distribution - MY 21/22 </a:t>
            </a:r>
          </a:p>
          <a:p>
            <a:pPr>
              <a:defRPr/>
            </a:pPr>
            <a:r>
              <a:rPr lang="en-US"/>
              <a:t>(November Update)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spPr>
            <a:noFill/>
            <a:ln>
              <a:noFill/>
            </a:ln>
            <a:effectLst/>
          </c:spPr>
          <c:invertIfNegative val="0"/>
          <c:cat>
            <c:strRef>
              <c:f>'US Soy Balance Sheet'!$I$5:$R$5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'US Soy Balance Sheet'!$I$6:$R$6</c:f>
              <c:numCache>
                <c:formatCode>_(* #,##0.0_);_(* \(#,##0.0\);_(* "-"??_);_(@_)</c:formatCode>
                <c:ptCount val="10"/>
                <c:pt idx="1">
                  <c:v>6.9720000000000004</c:v>
                </c:pt>
                <c:pt idx="2">
                  <c:v>127.399</c:v>
                </c:pt>
                <c:pt idx="3">
                  <c:v>124.645</c:v>
                </c:pt>
                <c:pt idx="4">
                  <c:v>65.043000000000006</c:v>
                </c:pt>
                <c:pt idx="6">
                  <c:v>76.949000000000012</c:v>
                </c:pt>
                <c:pt idx="7">
                  <c:v>65.043000000000006</c:v>
                </c:pt>
                <c:pt idx="8">
                  <c:v>9.2510000000000048</c:v>
                </c:pt>
              </c:numCache>
            </c:numRef>
          </c:val>
          <c:extLst>
            <c:ext xmlns:c16="http://schemas.microsoft.com/office/drawing/2014/chart" uri="{C3380CC4-5D6E-409C-BE32-E72D297353CC}">
              <c16:uniqueId val="{00000000-A4D9-41BA-B3BC-377958D9118D}"/>
            </c:ext>
          </c:extLst>
        </c:ser>
        <c:ser>
          <c:idx val="1"/>
          <c:order val="1"/>
          <c:spPr>
            <a:solidFill>
              <a:schemeClr val="accent6"/>
            </a:solidFill>
            <a:ln>
              <a:noFill/>
            </a:ln>
            <a:effectLst/>
          </c:spPr>
          <c:invertIfNegative val="0"/>
          <c:dPt>
            <c:idx val="1"/>
            <c:invertIfNegative val="0"/>
            <c:bubble3D val="0"/>
            <c:spPr>
              <a:solidFill>
                <a:schemeClr val="accent6"/>
              </a:solidFill>
              <a:ln>
                <a:noFill/>
              </a:ln>
              <a:effectLst>
                <a:glow rad="139700">
                  <a:schemeClr val="accent1">
                    <a:satMod val="175000"/>
                    <a:alpha val="40000"/>
                  </a:schemeClr>
                </a:glow>
              </a:effectLst>
            </c:spPr>
            <c:extLst>
              <c:ext xmlns:c16="http://schemas.microsoft.com/office/drawing/2014/chart" uri="{C3380CC4-5D6E-409C-BE32-E72D297353CC}">
                <c16:uniqueId val="{00000007-A4D9-41BA-B3BC-377958D9118D}"/>
              </c:ext>
            </c:extLst>
          </c:dPt>
          <c:dPt>
            <c:idx val="9"/>
            <c:invertIfNegative val="0"/>
            <c:bubble3D val="0"/>
            <c:spPr>
              <a:solidFill>
                <a:schemeClr val="accent6"/>
              </a:solidFill>
              <a:ln>
                <a:noFill/>
              </a:ln>
              <a:effectLst>
                <a:glow rad="139700">
                  <a:schemeClr val="accent3">
                    <a:satMod val="175000"/>
                    <a:alpha val="40000"/>
                  </a:schemeClr>
                </a:glow>
              </a:effectLst>
            </c:spPr>
            <c:extLst>
              <c:ext xmlns:c16="http://schemas.microsoft.com/office/drawing/2014/chart" uri="{C3380CC4-5D6E-409C-BE32-E72D297353CC}">
                <c16:uniqueId val="{00000008-A4D9-41BA-B3BC-377958D9118D}"/>
              </c:ext>
            </c:extLst>
          </c:dPt>
          <c:dLbls>
            <c:dLbl>
              <c:idx val="9"/>
              <c:layout>
                <c:manualLayout>
                  <c:x val="-1.8213596612456377E-16"/>
                  <c:y val="-6.7948135270010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4D9-41BA-B3BC-377958D9118D}"/>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Soy Balance Sheet'!$I$5:$R$5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'US Soy Balance Sheet'!$I$7:$R$7</c:f>
              <c:numCache>
                <c:formatCode>_(* #,##0.0_);_(* \(#,##0.0\);_(* "-"??_);_(@_)</c:formatCode>
                <c:ptCount val="10"/>
                <c:pt idx="0">
                  <c:v>6.9720000000000004</c:v>
                </c:pt>
                <c:pt idx="1">
                  <c:v>120.42700000000001</c:v>
                </c:pt>
                <c:pt idx="2">
                  <c:v>0.40799999999999997</c:v>
                </c:pt>
                <c:pt idx="9">
                  <c:v>9.2509999999999994</c:v>
                </c:pt>
              </c:numCache>
            </c:numRef>
          </c:val>
          <c:extLst>
            <c:ext xmlns:c16="http://schemas.microsoft.com/office/drawing/2014/chart" uri="{C3380CC4-5D6E-409C-BE32-E72D297353CC}">
              <c16:uniqueId val="{00000001-A4D9-41BA-B3BC-377958D9118D}"/>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Soy Balance Sheet'!$I$5:$R$5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'US Soy Balance Sheet'!$I$8:$R$8</c:f>
              <c:numCache>
                <c:formatCode>_(* #,##0.0_);_(* \(#,##0.0\);_(* "-"??_);_(@_)</c:formatCode>
                <c:ptCount val="10"/>
                <c:pt idx="4">
                  <c:v>59.601999999999997</c:v>
                </c:pt>
              </c:numCache>
            </c:numRef>
          </c:val>
          <c:extLst>
            <c:ext xmlns:c16="http://schemas.microsoft.com/office/drawing/2014/chart" uri="{C3380CC4-5D6E-409C-BE32-E72D297353CC}">
              <c16:uniqueId val="{00000002-A4D9-41BA-B3BC-377958D9118D}"/>
            </c:ext>
          </c:extLst>
        </c:ser>
        <c:ser>
          <c:idx val="3"/>
          <c:order val="3"/>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Soy Balance Sheet'!$I$5:$R$5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'US Soy Balance Sheet'!$I$9:$R$9</c:f>
              <c:numCache>
                <c:formatCode>_(* #,##0.0_);_(* \(#,##0.0\);_(* "-"??_);_(@_)</c:formatCode>
                <c:ptCount val="10"/>
                <c:pt idx="3">
                  <c:v>3.1619999999999999</c:v>
                </c:pt>
                <c:pt idx="6">
                  <c:v>34.381999999999998</c:v>
                </c:pt>
                <c:pt idx="7">
                  <c:v>11.339</c:v>
                </c:pt>
              </c:numCache>
            </c:numRef>
          </c:val>
          <c:extLst>
            <c:ext xmlns:c16="http://schemas.microsoft.com/office/drawing/2014/chart" uri="{C3380CC4-5D6E-409C-BE32-E72D297353CC}">
              <c16:uniqueId val="{00000003-A4D9-41BA-B3BC-377958D9118D}"/>
            </c:ext>
          </c:extLst>
        </c:ser>
        <c:ser>
          <c:idx val="4"/>
          <c:order val="4"/>
          <c:spPr>
            <a:solidFill>
              <a:schemeClr val="accent2"/>
            </a:solidFill>
            <a:ln>
              <a:noFill/>
            </a:ln>
            <a:effectLst/>
          </c:spPr>
          <c:invertIfNegative val="0"/>
          <c:dPt>
            <c:idx val="8"/>
            <c:invertIfNegative val="0"/>
            <c:bubble3D val="0"/>
            <c:spPr>
              <a:solidFill>
                <a:schemeClr val="accent2"/>
              </a:solidFill>
              <a:ln>
                <a:noFill/>
              </a:ln>
              <a:effectLst>
                <a:glow rad="139700">
                  <a:schemeClr val="accent1">
                    <a:satMod val="175000"/>
                    <a:alpha val="40000"/>
                  </a:schemeClr>
                </a:glow>
              </a:effectLst>
            </c:spPr>
            <c:extLst>
              <c:ext xmlns:c16="http://schemas.microsoft.com/office/drawing/2014/chart" uri="{C3380CC4-5D6E-409C-BE32-E72D297353CC}">
                <c16:uniqueId val="{00000004-A4D9-41BA-B3BC-377958D9118D}"/>
              </c:ext>
            </c:extLst>
          </c:dPt>
          <c:dLbls>
            <c:dLbl>
              <c:idx val="8"/>
              <c:layout>
                <c:manualLayout>
                  <c:x val="4.967401913857819E-3"/>
                  <c:y val="-0.218149276393190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D9-41BA-B3BC-377958D9118D}"/>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 Soy Balance Sheet'!$I$5:$R$5</c:f>
              <c:strCache>
                <c:ptCount val="10"/>
                <c:pt idx="0">
                  <c:v>Beginning Stocks</c:v>
                </c:pt>
                <c:pt idx="1">
                  <c:v>Production</c:v>
                </c:pt>
                <c:pt idx="2">
                  <c:v>Imports</c:v>
                </c:pt>
                <c:pt idx="3">
                  <c:v>Domestic Feed/Waste</c:v>
                </c:pt>
                <c:pt idx="4">
                  <c:v>Crush</c:v>
                </c:pt>
                <c:pt idx="6">
                  <c:v>SBM</c:v>
                </c:pt>
                <c:pt idx="7">
                  <c:v>SBO</c:v>
                </c:pt>
                <c:pt idx="8">
                  <c:v>Whole Bean Export</c:v>
                </c:pt>
                <c:pt idx="9">
                  <c:v>Ending Stocks</c:v>
                </c:pt>
              </c:strCache>
            </c:strRef>
          </c:cat>
          <c:val>
            <c:numRef>
              <c:f>'US Soy Balance Sheet'!$I$10:$R$10</c:f>
              <c:numCache>
                <c:formatCode>_(* #,##0.0_);_(* \(#,##0.0\);_(* "-"??_);_(@_)</c:formatCode>
                <c:ptCount val="10"/>
                <c:pt idx="6">
                  <c:v>12.882</c:v>
                </c:pt>
                <c:pt idx="7">
                  <c:v>0.56699999999999995</c:v>
                </c:pt>
                <c:pt idx="8">
                  <c:v>55.792000000000002</c:v>
                </c:pt>
              </c:numCache>
            </c:numRef>
          </c:val>
          <c:extLst>
            <c:ext xmlns:c16="http://schemas.microsoft.com/office/drawing/2014/chart" uri="{C3380CC4-5D6E-409C-BE32-E72D297353CC}">
              <c16:uniqueId val="{00000005-A4D9-41BA-B3BC-377958D9118D}"/>
            </c:ext>
          </c:extLst>
        </c:ser>
        <c:dLbls>
          <c:showLegendKey val="0"/>
          <c:showVal val="0"/>
          <c:showCatName val="0"/>
          <c:showSerName val="0"/>
          <c:showPercent val="0"/>
          <c:showBubbleSize val="0"/>
        </c:dLbls>
        <c:gapWidth val="150"/>
        <c:overlap val="100"/>
        <c:axId val="987604384"/>
        <c:axId val="454469359"/>
      </c:barChart>
      <c:catAx>
        <c:axId val="98760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54469359"/>
        <c:crosses val="autoZero"/>
        <c:auto val="1"/>
        <c:lblAlgn val="ctr"/>
        <c:lblOffset val="100"/>
        <c:noMultiLvlLbl val="0"/>
      </c:catAx>
      <c:valAx>
        <c:axId val="4544693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MMT</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98760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AAFD05A-636C-4A0C-86ED-E8DF701C1C60}" type="datetimeFigureOut">
              <a:rPr lang="en-US" smtClean="0"/>
              <a:t>11/9/2021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FBA9EC0-01A9-4FD3-9159-CC2A9D38165F}" type="slidenum">
              <a:rPr lang="en-US" smtClean="0"/>
              <a:t>‹#›</a:t>
            </a:fld>
            <a:endParaRPr lang="en-US"/>
          </a:p>
        </p:txBody>
      </p:sp>
    </p:spTree>
    <p:extLst>
      <p:ext uri="{BB962C8B-B14F-4D97-AF65-F5344CB8AC3E}">
        <p14:creationId xmlns:p14="http://schemas.microsoft.com/office/powerpoint/2010/main" val="84719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12/1</a:t>
            </a:r>
          </a:p>
        </p:txBody>
      </p:sp>
      <p:sp>
        <p:nvSpPr>
          <p:cNvPr id="4" name="Slide Number Placeholder 3"/>
          <p:cNvSpPr>
            <a:spLocks noGrp="1"/>
          </p:cNvSpPr>
          <p:nvPr>
            <p:ph type="sldNum" sz="quarter" idx="5"/>
          </p:nvPr>
        </p:nvSpPr>
        <p:spPr/>
        <p:txBody>
          <a:bodyPr/>
          <a:lstStyle/>
          <a:p>
            <a:pPr defTabSz="660621">
              <a:defRPr/>
            </a:pPr>
            <a:fld id="{907F50BC-5E51-44BA-BA3F-A6CF33F9410E}" type="slidenum">
              <a:rPr lang="en-US">
                <a:solidFill>
                  <a:prstClr val="black"/>
                </a:solidFill>
                <a:latin typeface="Calibri" panose="020F0502020204030204"/>
              </a:rPr>
              <a:pPr defTabSz="660621">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13080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12/1</a:t>
            </a:r>
          </a:p>
        </p:txBody>
      </p:sp>
      <p:sp>
        <p:nvSpPr>
          <p:cNvPr id="4" name="Slide Number Placeholder 3"/>
          <p:cNvSpPr>
            <a:spLocks noGrp="1"/>
          </p:cNvSpPr>
          <p:nvPr>
            <p:ph type="sldNum" sz="quarter" idx="5"/>
          </p:nvPr>
        </p:nvSpPr>
        <p:spPr/>
        <p:txBody>
          <a:bodyPr/>
          <a:lstStyle/>
          <a:p>
            <a:pPr defTabSz="660621">
              <a:defRPr/>
            </a:pPr>
            <a:fld id="{907F50BC-5E51-44BA-BA3F-A6CF33F9410E}" type="slidenum">
              <a:rPr lang="en-US">
                <a:solidFill>
                  <a:prstClr val="black"/>
                </a:solidFill>
                <a:latin typeface="Calibri" panose="020F0502020204030204"/>
              </a:rPr>
              <a:pPr defTabSz="660621">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90716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60621">
              <a:defRPr/>
            </a:pPr>
            <a:fld id="{907F50BC-5E51-44BA-BA3F-A6CF33F9410E}" type="slidenum">
              <a:rPr lang="en-US">
                <a:solidFill>
                  <a:prstClr val="black"/>
                </a:solidFill>
                <a:latin typeface="Calibri" panose="020F0502020204030204"/>
              </a:rPr>
              <a:pPr defTabSz="660621">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82420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60621">
              <a:defRPr/>
            </a:pPr>
            <a:fld id="{907F50BC-5E51-44BA-BA3F-A6CF33F9410E}" type="slidenum">
              <a:rPr lang="en-US">
                <a:solidFill>
                  <a:prstClr val="black"/>
                </a:solidFill>
                <a:latin typeface="Calibri" panose="020F0502020204030204"/>
              </a:rPr>
              <a:pPr defTabSz="660621">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208729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BA9EC0-01A9-4FD3-9159-CC2A9D38165F}" type="slidenum">
              <a:rPr lang="en-US" smtClean="0"/>
              <a:t>8</a:t>
            </a:fld>
            <a:endParaRPr lang="en-US"/>
          </a:p>
        </p:txBody>
      </p:sp>
    </p:spTree>
    <p:extLst>
      <p:ext uri="{BB962C8B-B14F-4D97-AF65-F5344CB8AC3E}">
        <p14:creationId xmlns:p14="http://schemas.microsoft.com/office/powerpoint/2010/main" val="2418691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Custom Photo">
    <p:spTree>
      <p:nvGrpSpPr>
        <p:cNvPr id="1" name=""/>
        <p:cNvGrpSpPr/>
        <p:nvPr/>
      </p:nvGrpSpPr>
      <p:grpSpPr>
        <a:xfrm>
          <a:off x="0" y="0"/>
          <a:ext cx="0" cy="0"/>
          <a:chOff x="0" y="0"/>
          <a:chExt cx="0" cy="0"/>
        </a:xfrm>
      </p:grpSpPr>
      <p:pic>
        <p:nvPicPr>
          <p:cNvPr id="4" name="Picture 3" descr="soy_harvest_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0" y="3440907"/>
            <a:ext cx="3625268" cy="3417093"/>
          </a:xfrm>
          <a:prstGeom prst="rect">
            <a:avLst/>
          </a:prstGeom>
        </p:spPr>
      </p:pic>
      <p:sp>
        <p:nvSpPr>
          <p:cNvPr id="16" name="Picture Placeholder 15"/>
          <p:cNvSpPr>
            <a:spLocks noGrp="1"/>
          </p:cNvSpPr>
          <p:nvPr>
            <p:ph type="pic" sz="quarter" idx="10"/>
          </p:nvPr>
        </p:nvSpPr>
        <p:spPr>
          <a:xfrm>
            <a:off x="3613977" y="-52477"/>
            <a:ext cx="8640344" cy="6939875"/>
          </a:xfrm>
          <a:prstGeom prst="rect">
            <a:avLst/>
          </a:prstGeom>
        </p:spPr>
        <p:txBody>
          <a:bodyPr/>
          <a:lstStyle/>
          <a:p>
            <a:r>
              <a:rPr lang="en-US"/>
              <a:t>Click icon to add picture</a:t>
            </a:r>
          </a:p>
        </p:txBody>
      </p:sp>
      <p:sp>
        <p:nvSpPr>
          <p:cNvPr id="2" name="Title 1"/>
          <p:cNvSpPr>
            <a:spLocks noGrp="1"/>
          </p:cNvSpPr>
          <p:nvPr>
            <p:ph type="ctrTitle"/>
          </p:nvPr>
        </p:nvSpPr>
        <p:spPr>
          <a:xfrm>
            <a:off x="4263761" y="1862910"/>
            <a:ext cx="7306468" cy="1914639"/>
          </a:xfrm>
          <a:solidFill>
            <a:srgbClr val="FFFFFF">
              <a:alpha val="63000"/>
            </a:srgbClr>
          </a:solidFill>
        </p:spPr>
        <p:txBody>
          <a:bodyPr tIns="457200" anchor="t">
            <a:normAutofit/>
          </a:bodyPr>
          <a:lstStyle>
            <a:lvl1pPr algn="l">
              <a:defRPr sz="3750">
                <a:solidFill>
                  <a:schemeClr val="tx1"/>
                </a:solidFill>
                <a:latin typeface="Verdan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4263761" y="3971044"/>
            <a:ext cx="7306468" cy="716329"/>
          </a:xfrm>
          <a:prstGeom prst="rect">
            <a:avLst/>
          </a:prstGeom>
          <a:solidFill>
            <a:schemeClr val="bg1">
              <a:alpha val="63000"/>
            </a:schemeClr>
          </a:solidFill>
        </p:spPr>
        <p:txBody>
          <a:bodyPr anchor="ctr">
            <a:normAutofit/>
          </a:bodyPr>
          <a:lstStyle>
            <a:lvl1pPr marL="0" indent="0" algn="l">
              <a:buNone/>
              <a:defRPr sz="1667">
                <a:solidFill>
                  <a:srgbClr val="1E1E0A"/>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a:t>Click to edit Master subtitle style</a:t>
            </a:r>
            <a:endParaRPr lang="en-US" dirty="0"/>
          </a:p>
        </p:txBody>
      </p:sp>
      <p:pic>
        <p:nvPicPr>
          <p:cNvPr id="8" name="Picture 7" descr="ForAGrowingWorld_06.jpg"/>
          <p:cNvPicPr>
            <a:picLocks noChangeAspect="1"/>
          </p:cNvPicPr>
          <p:nvPr/>
        </p:nvPicPr>
        <p:blipFill>
          <a:blip r:embed="rId3">
            <a:alphaModFix amt="90000"/>
            <a:extLst>
              <a:ext uri="{28A0092B-C50C-407E-A947-70E740481C1C}">
                <a14:useLocalDpi xmlns:a14="http://schemas.microsoft.com/office/drawing/2010/main" val="0"/>
              </a:ext>
            </a:extLst>
          </a:blip>
          <a:stretch>
            <a:fillRect/>
          </a:stretch>
        </p:blipFill>
        <p:spPr>
          <a:xfrm>
            <a:off x="0" y="4892752"/>
            <a:ext cx="3622724" cy="459043"/>
          </a:xfrm>
          <a:prstGeom prst="rect">
            <a:avLst/>
          </a:prstGeom>
        </p:spPr>
      </p:pic>
      <p:pic>
        <p:nvPicPr>
          <p:cNvPr id="9" name="Picture 8" descr="A close up of a logo&#10;&#10;Description automatically generated">
            <a:extLst>
              <a:ext uri="{FF2B5EF4-FFF2-40B4-BE49-F238E27FC236}">
                <a16:creationId xmlns:a16="http://schemas.microsoft.com/office/drawing/2014/main" id="{79865094-E13C-D84B-B9E6-CEAC9F4941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1771" y="1286140"/>
            <a:ext cx="2382686" cy="845469"/>
          </a:xfrm>
          <a:prstGeom prst="rect">
            <a:avLst/>
          </a:prstGeom>
        </p:spPr>
      </p:pic>
    </p:spTree>
    <p:extLst>
      <p:ext uri="{BB962C8B-B14F-4D97-AF65-F5344CB8AC3E}">
        <p14:creationId xmlns:p14="http://schemas.microsoft.com/office/powerpoint/2010/main" val="2333052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hank You Custom">
    <p:spTree>
      <p:nvGrpSpPr>
        <p:cNvPr id="1" name=""/>
        <p:cNvGrpSpPr/>
        <p:nvPr/>
      </p:nvGrpSpPr>
      <p:grpSpPr>
        <a:xfrm>
          <a:off x="0" y="0"/>
          <a:ext cx="0" cy="0"/>
          <a:chOff x="0" y="0"/>
          <a:chExt cx="0" cy="0"/>
        </a:xfrm>
      </p:grpSpPr>
      <p:sp>
        <p:nvSpPr>
          <p:cNvPr id="20" name="Rectangle 19"/>
          <p:cNvSpPr/>
          <p:nvPr/>
        </p:nvSpPr>
        <p:spPr>
          <a:xfrm>
            <a:off x="0" y="6273652"/>
            <a:ext cx="12192000" cy="5843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8" name="Picture Placeholder 23"/>
          <p:cNvSpPr>
            <a:spLocks noGrp="1"/>
          </p:cNvSpPr>
          <p:nvPr>
            <p:ph type="pic" sz="quarter" idx="10"/>
          </p:nvPr>
        </p:nvSpPr>
        <p:spPr>
          <a:xfrm>
            <a:off x="1" y="0"/>
            <a:ext cx="12191999" cy="5026831"/>
          </a:xfrm>
          <a:prstGeom prst="rect">
            <a:avLst/>
          </a:prstGeom>
        </p:spPr>
        <p:txBody>
          <a:bodyPr/>
          <a:lstStyle/>
          <a:p>
            <a:r>
              <a:rPr lang="en-US"/>
              <a:t>Click icon to add picture</a:t>
            </a:r>
            <a:endParaRPr lang="en-US" dirty="0"/>
          </a:p>
        </p:txBody>
      </p:sp>
      <p:sp>
        <p:nvSpPr>
          <p:cNvPr id="3" name="Title 11"/>
          <p:cNvSpPr>
            <a:spLocks noGrp="1"/>
          </p:cNvSpPr>
          <p:nvPr>
            <p:ph type="title" hasCustomPrompt="1"/>
          </p:nvPr>
        </p:nvSpPr>
        <p:spPr>
          <a:xfrm>
            <a:off x="0" y="3669504"/>
            <a:ext cx="12220397" cy="1357327"/>
          </a:xfrm>
          <a:solidFill>
            <a:srgbClr val="FFFFFF">
              <a:alpha val="63000"/>
            </a:srgbClr>
          </a:solidFill>
        </p:spPr>
        <p:txBody>
          <a:bodyPr>
            <a:normAutofit/>
          </a:bodyPr>
          <a:lstStyle>
            <a:lvl1pPr algn="ctr">
              <a:defRPr sz="3750">
                <a:solidFill>
                  <a:schemeClr val="tx1"/>
                </a:solidFill>
              </a:defRPr>
            </a:lvl1pPr>
          </a:lstStyle>
          <a:p>
            <a:r>
              <a:rPr lang="en-US" dirty="0"/>
              <a:t>Thank You!</a:t>
            </a:r>
          </a:p>
        </p:txBody>
      </p:sp>
      <p:pic>
        <p:nvPicPr>
          <p:cNvPr id="9" name="Picture 8" descr="ForAGrowingWorld_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505" y="6062609"/>
            <a:ext cx="3604163" cy="456692"/>
          </a:xfrm>
          <a:prstGeom prst="rect">
            <a:avLst/>
          </a:prstGeom>
        </p:spPr>
      </p:pic>
      <p:pic>
        <p:nvPicPr>
          <p:cNvPr id="10" name="Picture 9" descr="USSOY_logo_lightgray_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28" y="5341828"/>
            <a:ext cx="2923387" cy="635856"/>
          </a:xfrm>
          <a:prstGeom prst="rect">
            <a:avLst/>
          </a:prstGeom>
        </p:spPr>
      </p:pic>
      <p:sp>
        <p:nvSpPr>
          <p:cNvPr id="11" name="TextBox 10"/>
          <p:cNvSpPr txBox="1"/>
          <p:nvPr/>
        </p:nvSpPr>
        <p:spPr>
          <a:xfrm>
            <a:off x="7969505" y="5047375"/>
            <a:ext cx="4222495" cy="1131079"/>
          </a:xfrm>
          <a:prstGeom prst="rect">
            <a:avLst/>
          </a:prstGeom>
          <a:noFill/>
        </p:spPr>
        <p:txBody>
          <a:bodyPr wrap="square" rtlCol="0">
            <a:spAutoFit/>
          </a:bodyPr>
          <a:lstStyle/>
          <a:p>
            <a:pPr marL="0" marR="0" indent="0" algn="l" defTabSz="544237" rtl="0" eaLnBrk="1" fontAlgn="auto" latinLnBrk="0" hangingPunct="1">
              <a:lnSpc>
                <a:spcPct val="100000"/>
              </a:lnSpc>
              <a:spcBef>
                <a:spcPts val="0"/>
              </a:spcBef>
              <a:spcAft>
                <a:spcPts val="0"/>
              </a:spcAft>
              <a:buClrTx/>
              <a:buSzTx/>
              <a:buFontTx/>
              <a:buNone/>
              <a:tabLst/>
              <a:defRPr/>
            </a:pPr>
            <a:r>
              <a:rPr lang="en-US" sz="750" kern="1200" dirty="0">
                <a:solidFill>
                  <a:schemeClr val="bg1"/>
                </a:solidFill>
                <a:effectLst/>
                <a:latin typeface="+mn-lt"/>
                <a:ea typeface="+mn-ea"/>
                <a:cs typeface="+mn-cs"/>
              </a:rPr>
              <a:t>While the U.S. Soybean Export Council (USSEC) does not guarantee the forecasts or statements of USSEC Staff or Contractors, we have taken care in selecting them to represent our organization.  We believe they are knowledgeable and their presentations and opinions will provide listeners with </a:t>
            </a:r>
            <a:r>
              <a:rPr lang="en-US" sz="750" i="1" kern="1200" dirty="0">
                <a:solidFill>
                  <a:schemeClr val="bg1"/>
                </a:solidFill>
                <a:effectLst/>
                <a:latin typeface="+mn-lt"/>
                <a:ea typeface="+mn-ea"/>
                <a:cs typeface="+mn-cs"/>
              </a:rPr>
              <a:t>detailed</a:t>
            </a:r>
            <a:r>
              <a:rPr lang="en-US" sz="750" kern="1200" dirty="0">
                <a:solidFill>
                  <a:schemeClr val="bg1"/>
                </a:solidFill>
                <a:effectLst/>
                <a:latin typeface="+mn-lt"/>
                <a:ea typeface="+mn-ea"/>
                <a:cs typeface="+mn-cs"/>
              </a:rPr>
              <a:t> information and valuable insights into the U.S. Soy and U.S. Ag Industry.  We welcome further questions and always encourage listeners to seek a wide array of opinions before </a:t>
            </a:r>
            <a:r>
              <a:rPr lang="en-US" sz="750" i="1" kern="1200" dirty="0">
                <a:solidFill>
                  <a:schemeClr val="bg1"/>
                </a:solidFill>
                <a:effectLst/>
                <a:latin typeface="+mn-lt"/>
                <a:ea typeface="+mn-ea"/>
                <a:cs typeface="+mn-cs"/>
              </a:rPr>
              <a:t>making any</a:t>
            </a:r>
            <a:r>
              <a:rPr lang="en-US" sz="750" kern="1200" dirty="0">
                <a:solidFill>
                  <a:schemeClr val="bg1"/>
                </a:solidFill>
                <a:effectLst/>
                <a:latin typeface="+mn-lt"/>
                <a:ea typeface="+mn-ea"/>
                <a:cs typeface="+mn-cs"/>
              </a:rPr>
              <a:t> financial decisions </a:t>
            </a:r>
            <a:r>
              <a:rPr lang="en-US" sz="750" i="1" kern="1200" dirty="0">
                <a:solidFill>
                  <a:schemeClr val="bg1"/>
                </a:solidFill>
                <a:effectLst/>
                <a:latin typeface="+mn-lt"/>
                <a:ea typeface="+mn-ea"/>
                <a:cs typeface="+mn-cs"/>
              </a:rPr>
              <a:t>based on the information presented</a:t>
            </a:r>
            <a:r>
              <a:rPr lang="en-US" sz="750" kern="1200" dirty="0">
                <a:solidFill>
                  <a:schemeClr val="bg1"/>
                </a:solidFill>
                <a:effectLst/>
                <a:latin typeface="+mn-lt"/>
                <a:ea typeface="+mn-ea"/>
                <a:cs typeface="+mn-cs"/>
              </a:rPr>
              <a:t>.  </a:t>
            </a:r>
            <a:r>
              <a:rPr lang="en-US" sz="750" i="1" kern="1200" dirty="0">
                <a:solidFill>
                  <a:schemeClr val="bg1"/>
                </a:solidFill>
                <a:effectLst/>
                <a:latin typeface="+mn-lt"/>
                <a:ea typeface="+mn-ea"/>
                <a:cs typeface="+mn-cs"/>
              </a:rPr>
              <a:t>Accordingly, </a:t>
            </a:r>
            <a:r>
              <a:rPr lang="en-US" sz="750" kern="1200" dirty="0">
                <a:solidFill>
                  <a:schemeClr val="bg1"/>
                </a:solidFill>
                <a:effectLst/>
                <a:latin typeface="+mn-lt"/>
                <a:ea typeface="+mn-ea"/>
                <a:cs typeface="+mn-cs"/>
              </a:rPr>
              <a:t>USSEC </a:t>
            </a:r>
            <a:r>
              <a:rPr lang="en-US" sz="750" i="1" kern="1200" dirty="0">
                <a:solidFill>
                  <a:schemeClr val="bg1"/>
                </a:solidFill>
                <a:effectLst/>
                <a:latin typeface="+mn-lt"/>
                <a:ea typeface="+mn-ea"/>
                <a:cs typeface="+mn-cs"/>
              </a:rPr>
              <a:t>will not accept any </a:t>
            </a:r>
            <a:r>
              <a:rPr lang="en-US" sz="750" kern="1200" dirty="0">
                <a:solidFill>
                  <a:schemeClr val="bg1"/>
                </a:solidFill>
                <a:effectLst/>
                <a:latin typeface="+mn-lt"/>
                <a:ea typeface="+mn-ea"/>
                <a:cs typeface="+mn-cs"/>
              </a:rPr>
              <a:t>liability</a:t>
            </a:r>
            <a:r>
              <a:rPr lang="en-US" sz="750" i="1" kern="1200" dirty="0">
                <a:solidFill>
                  <a:schemeClr val="bg1"/>
                </a:solidFill>
                <a:effectLst/>
                <a:latin typeface="+mn-lt"/>
                <a:ea typeface="+mn-ea"/>
                <a:cs typeface="+mn-cs"/>
              </a:rPr>
              <a:t> stemming from </a:t>
            </a:r>
            <a:r>
              <a:rPr lang="en-US" sz="750" kern="1200" dirty="0">
                <a:solidFill>
                  <a:schemeClr val="bg1"/>
                </a:solidFill>
                <a:effectLst/>
                <a:latin typeface="+mn-lt"/>
                <a:ea typeface="+mn-ea"/>
                <a:cs typeface="+mn-cs"/>
              </a:rPr>
              <a:t>the information</a:t>
            </a:r>
            <a:r>
              <a:rPr lang="en-US" sz="750" i="1" kern="1200" dirty="0">
                <a:solidFill>
                  <a:schemeClr val="bg1"/>
                </a:solidFill>
                <a:effectLst/>
                <a:latin typeface="+mn-lt"/>
                <a:ea typeface="+mn-ea"/>
                <a:cs typeface="+mn-cs"/>
              </a:rPr>
              <a:t> contained in this presentation.</a:t>
            </a:r>
            <a:endParaRPr lang="en-US" sz="750" kern="1200" dirty="0">
              <a:solidFill>
                <a:schemeClr val="bg1"/>
              </a:solidFill>
              <a:effectLst/>
              <a:latin typeface="+mn-lt"/>
              <a:ea typeface="+mn-ea"/>
              <a:cs typeface="+mn-cs"/>
            </a:endParaRPr>
          </a:p>
          <a:p>
            <a:endParaRPr lang="en-US" sz="750" dirty="0">
              <a:solidFill>
                <a:schemeClr val="bg1"/>
              </a:solidFill>
            </a:endParaRPr>
          </a:p>
        </p:txBody>
      </p:sp>
      <p:pic>
        <p:nvPicPr>
          <p:cNvPr id="13" name="Picture 12" descr="tri-logo_20.png"/>
          <p:cNvPicPr>
            <a:picLocks noChangeAspect="1"/>
          </p:cNvPicPr>
          <p:nvPr/>
        </p:nvPicPr>
        <p:blipFill rotWithShape="1">
          <a:blip r:embed="rId4">
            <a:extLst>
              <a:ext uri="{28A0092B-C50C-407E-A947-70E740481C1C}">
                <a14:useLocalDpi xmlns:a14="http://schemas.microsoft.com/office/drawing/2010/main" val="0"/>
              </a:ext>
            </a:extLst>
          </a:blip>
          <a:srcRect l="33472" b="-5646"/>
          <a:stretch/>
        </p:blipFill>
        <p:spPr>
          <a:xfrm>
            <a:off x="10600764" y="6539614"/>
            <a:ext cx="997338" cy="307180"/>
          </a:xfrm>
          <a:prstGeom prst="rect">
            <a:avLst/>
          </a:prstGeom>
        </p:spPr>
      </p:pic>
      <p:pic>
        <p:nvPicPr>
          <p:cNvPr id="14" name="Picture 13" descr="tri-logo_20.png"/>
          <p:cNvPicPr>
            <a:picLocks noChangeAspect="1"/>
          </p:cNvPicPr>
          <p:nvPr/>
        </p:nvPicPr>
        <p:blipFill rotWithShape="1">
          <a:blip r:embed="rId4">
            <a:extLst>
              <a:ext uri="{28A0092B-C50C-407E-A947-70E740481C1C}">
                <a14:useLocalDpi xmlns:a14="http://schemas.microsoft.com/office/drawing/2010/main" val="0"/>
              </a:ext>
            </a:extLst>
          </a:blip>
          <a:srcRect r="69062"/>
          <a:stretch/>
        </p:blipFill>
        <p:spPr>
          <a:xfrm>
            <a:off x="520650" y="6320311"/>
            <a:ext cx="857673" cy="537689"/>
          </a:xfrm>
          <a:prstGeom prst="rect">
            <a:avLst/>
          </a:prstGeom>
        </p:spPr>
      </p:pic>
    </p:spTree>
    <p:extLst>
      <p:ext uri="{BB962C8B-B14F-4D97-AF65-F5344CB8AC3E}">
        <p14:creationId xmlns:p14="http://schemas.microsoft.com/office/powerpoint/2010/main" val="6484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Wide horizontal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7458" y="1894114"/>
            <a:ext cx="7474273" cy="4302100"/>
          </a:xfrm>
        </p:spPr>
        <p:txBody>
          <a:bodyPr/>
          <a:lstStyle>
            <a:lvl1pPr marL="344475" indent="-344475">
              <a:buClr>
                <a:srgbClr val="FBB040"/>
              </a:buClr>
              <a:buFont typeface="Courier New" pitchFamily="49" charset="0"/>
              <a:buChar char="o"/>
              <a:defRPr sz="1800" b="0"/>
            </a:lvl1pPr>
            <a:lvl2pPr>
              <a:defRPr sz="1800"/>
            </a:lvl2pPr>
            <a:lvl3pPr>
              <a:defRPr sz="1600"/>
            </a:lvl3pPr>
            <a:lvl4pPr>
              <a:defRPr sz="1400"/>
            </a:lvl4pPr>
            <a:lvl5pPr>
              <a:defRPr sz="14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4127864" y="451183"/>
            <a:ext cx="8207829" cy="1143000"/>
          </a:xfrm>
        </p:spPr>
        <p:txBody>
          <a:bodyPr rtlCol="0">
            <a:normAutofit/>
          </a:bodyPr>
          <a:lstStyle>
            <a:lvl1pPr algn="l">
              <a:defRPr sz="3300"/>
            </a:lvl1pPr>
            <a:extLst/>
          </a:lstStyle>
          <a:p>
            <a:r>
              <a:rPr lang="en-US"/>
              <a:t>Click to edit Master title style</a:t>
            </a:r>
            <a:endParaRPr lang="en-US" dirty="0"/>
          </a:p>
        </p:txBody>
      </p:sp>
      <p:sp>
        <p:nvSpPr>
          <p:cNvPr id="5" name="Footer Placeholder 21"/>
          <p:cNvSpPr>
            <a:spLocks noGrp="1"/>
          </p:cNvSpPr>
          <p:nvPr>
            <p:ph type="ftr" sz="quarter" idx="11"/>
          </p:nvPr>
        </p:nvSpPr>
        <p:spPr>
          <a:xfrm>
            <a:off x="458839" y="848462"/>
            <a:ext cx="2925943" cy="365125"/>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67678543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2"/>
          <p:cNvSpPr>
            <a:spLocks noGrp="1"/>
          </p:cNvSpPr>
          <p:nvPr>
            <p:ph idx="1"/>
          </p:nvPr>
        </p:nvSpPr>
        <p:spPr>
          <a:xfrm>
            <a:off x="609600" y="2426229"/>
            <a:ext cx="5113909" cy="355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0"/>
          </p:nvPr>
        </p:nvSpPr>
        <p:spPr>
          <a:xfrm>
            <a:off x="6456321" y="2426229"/>
            <a:ext cx="5113909" cy="355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8248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2426229"/>
            <a:ext cx="10972800" cy="355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7640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Full Photo/Video">
    <p:spTree>
      <p:nvGrpSpPr>
        <p:cNvPr id="1" name=""/>
        <p:cNvGrpSpPr/>
        <p:nvPr/>
      </p:nvGrpSpPr>
      <p:grpSpPr>
        <a:xfrm>
          <a:off x="0" y="0"/>
          <a:ext cx="0" cy="0"/>
          <a:chOff x="0" y="0"/>
          <a:chExt cx="0" cy="0"/>
        </a:xfrm>
      </p:grpSpPr>
      <p:sp>
        <p:nvSpPr>
          <p:cNvPr id="7" name="Picture Placeholder 15"/>
          <p:cNvSpPr>
            <a:spLocks noGrp="1"/>
          </p:cNvSpPr>
          <p:nvPr>
            <p:ph type="pic" sz="quarter" idx="13"/>
          </p:nvPr>
        </p:nvSpPr>
        <p:spPr>
          <a:xfrm>
            <a:off x="0" y="1027907"/>
            <a:ext cx="12192000" cy="5245745"/>
          </a:xfrm>
          <a:prstGeom prst="rect">
            <a:avLst/>
          </a:prstGeom>
        </p:spPr>
        <p:txBody>
          <a:bodyPr/>
          <a:lstStyle/>
          <a:p>
            <a:r>
              <a:rPr lang="en-US"/>
              <a:t>Click icon to add picture</a:t>
            </a:r>
            <a:endParaRPr lang="en-US" dirty="0"/>
          </a:p>
        </p:txBody>
      </p:sp>
      <p:sp>
        <p:nvSpPr>
          <p:cNvPr id="8" name="Title 11"/>
          <p:cNvSpPr>
            <a:spLocks noGrp="1"/>
          </p:cNvSpPr>
          <p:nvPr>
            <p:ph type="title" hasCustomPrompt="1"/>
          </p:nvPr>
        </p:nvSpPr>
        <p:spPr>
          <a:xfrm>
            <a:off x="608542" y="4323192"/>
            <a:ext cx="10972800" cy="1326847"/>
          </a:xfrm>
          <a:solidFill>
            <a:srgbClr val="FFFFFF">
              <a:alpha val="63000"/>
            </a:srgbClr>
          </a:solidFill>
        </p:spPr>
        <p:txBody>
          <a:bodyPr>
            <a:normAutofit/>
          </a:bodyPr>
          <a:lstStyle>
            <a:lvl1pPr algn="ctr">
              <a:defRPr sz="3750">
                <a:solidFill>
                  <a:schemeClr val="tx1"/>
                </a:solidFill>
              </a:defRPr>
            </a:lvl1pPr>
          </a:lstStyle>
          <a:p>
            <a:r>
              <a:rPr lang="en-US" dirty="0"/>
              <a:t>Title</a:t>
            </a:r>
          </a:p>
        </p:txBody>
      </p:sp>
    </p:spTree>
    <p:extLst>
      <p:ext uri="{BB962C8B-B14F-4D97-AF65-F5344CB8AC3E}">
        <p14:creationId xmlns:p14="http://schemas.microsoft.com/office/powerpoint/2010/main" val="355001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2426229"/>
            <a:ext cx="10972800" cy="355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4026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3 Photos + Tex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8124608" y="1027908"/>
            <a:ext cx="4144564" cy="3338609"/>
          </a:xfrm>
          <a:prstGeom prst="rect">
            <a:avLst/>
          </a:prstGeom>
        </p:spPr>
        <p:txBody>
          <a:bodyPr/>
          <a:lstStyle/>
          <a:p>
            <a:r>
              <a:rPr lang="en-US"/>
              <a:t>Click icon to add picture</a:t>
            </a:r>
          </a:p>
        </p:txBody>
      </p:sp>
      <p:sp>
        <p:nvSpPr>
          <p:cNvPr id="9" name="Picture Placeholder 7"/>
          <p:cNvSpPr>
            <a:spLocks noGrp="1"/>
          </p:cNvSpPr>
          <p:nvPr>
            <p:ph type="pic" sz="quarter" idx="15"/>
          </p:nvPr>
        </p:nvSpPr>
        <p:spPr>
          <a:xfrm>
            <a:off x="4065358" y="1027908"/>
            <a:ext cx="4059251" cy="3338609"/>
          </a:xfrm>
          <a:prstGeom prst="rect">
            <a:avLst/>
          </a:prstGeom>
        </p:spPr>
        <p:txBody>
          <a:bodyPr/>
          <a:lstStyle/>
          <a:p>
            <a:r>
              <a:rPr lang="en-US"/>
              <a:t>Click icon to add picture</a:t>
            </a:r>
            <a:endParaRPr lang="en-US" dirty="0"/>
          </a:p>
        </p:txBody>
      </p:sp>
      <p:sp>
        <p:nvSpPr>
          <p:cNvPr id="10" name="Picture Placeholder 7"/>
          <p:cNvSpPr>
            <a:spLocks noGrp="1"/>
          </p:cNvSpPr>
          <p:nvPr>
            <p:ph type="pic" sz="quarter" idx="16"/>
          </p:nvPr>
        </p:nvSpPr>
        <p:spPr>
          <a:xfrm>
            <a:off x="-42738" y="1027908"/>
            <a:ext cx="4121324" cy="3338609"/>
          </a:xfrm>
          <a:prstGeom prst="rect">
            <a:avLst/>
          </a:prstGeom>
        </p:spPr>
        <p:txBody>
          <a:bodyPr/>
          <a:lstStyle/>
          <a:p>
            <a:r>
              <a:rPr lang="en-US"/>
              <a:t>Click icon to add picture</a:t>
            </a:r>
          </a:p>
        </p:txBody>
      </p:sp>
      <p:sp>
        <p:nvSpPr>
          <p:cNvPr id="11" name="Text Placeholder 16"/>
          <p:cNvSpPr>
            <a:spLocks noGrp="1"/>
          </p:cNvSpPr>
          <p:nvPr>
            <p:ph type="body" sz="quarter" idx="17"/>
          </p:nvPr>
        </p:nvSpPr>
        <p:spPr>
          <a:xfrm>
            <a:off x="608543" y="4591675"/>
            <a:ext cx="10973593" cy="142759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7728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Section Divider">
    <p:spTree>
      <p:nvGrpSpPr>
        <p:cNvPr id="1" name=""/>
        <p:cNvGrpSpPr/>
        <p:nvPr/>
      </p:nvGrpSpPr>
      <p:grpSpPr>
        <a:xfrm>
          <a:off x="0" y="0"/>
          <a:ext cx="0" cy="0"/>
          <a:chOff x="0" y="0"/>
          <a:chExt cx="0" cy="0"/>
        </a:xfrm>
      </p:grpSpPr>
      <p:pic>
        <p:nvPicPr>
          <p:cNvPr id="9" name="Picture 8" descr="divider_0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24019"/>
            <a:ext cx="12192000" cy="5262880"/>
          </a:xfrm>
          <a:prstGeom prst="rect">
            <a:avLst/>
          </a:prstGeom>
        </p:spPr>
      </p:pic>
      <p:sp>
        <p:nvSpPr>
          <p:cNvPr id="5" name="Title 11"/>
          <p:cNvSpPr>
            <a:spLocks noGrp="1"/>
          </p:cNvSpPr>
          <p:nvPr>
            <p:ph type="title" hasCustomPrompt="1"/>
          </p:nvPr>
        </p:nvSpPr>
        <p:spPr>
          <a:xfrm>
            <a:off x="1355766" y="2208715"/>
            <a:ext cx="10202884" cy="1326847"/>
          </a:xfrm>
          <a:noFill/>
        </p:spPr>
        <p:txBody>
          <a:bodyPr>
            <a:normAutofit/>
          </a:bodyPr>
          <a:lstStyle>
            <a:lvl1pPr algn="l">
              <a:defRPr sz="3750">
                <a:solidFill>
                  <a:schemeClr val="bg1"/>
                </a:solidFill>
              </a:defRPr>
            </a:lvl1pPr>
          </a:lstStyle>
          <a:p>
            <a:r>
              <a:rPr lang="en-US" dirty="0"/>
              <a:t>Title</a:t>
            </a:r>
          </a:p>
        </p:txBody>
      </p:sp>
    </p:spTree>
    <p:extLst>
      <p:ext uri="{BB962C8B-B14F-4D97-AF65-F5344CB8AC3E}">
        <p14:creationId xmlns:p14="http://schemas.microsoft.com/office/powerpoint/2010/main" val="2779443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2426229"/>
            <a:ext cx="10972800" cy="355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678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609865" y="1006740"/>
            <a:ext cx="10972271"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09865" y="2427553"/>
            <a:ext cx="10972271" cy="35467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hasCustomPrompt="1"/>
          </p:nvPr>
        </p:nvSpPr>
        <p:spPr>
          <a:xfrm>
            <a:off x="4901249" y="6277511"/>
            <a:ext cx="2389503" cy="590764"/>
          </a:xfrm>
          <a:prstGeom prst="rect">
            <a:avLst/>
          </a:prstGeom>
        </p:spPr>
        <p:txBody>
          <a:bodyPr anchor="ctr">
            <a:normAutofit/>
          </a:bodyPr>
          <a:lstStyle>
            <a:lvl1pPr marL="0" indent="0" algn="ctr">
              <a:buNone/>
              <a:defRPr sz="1167">
                <a:solidFill>
                  <a:schemeClr val="bg1"/>
                </a:solidFill>
              </a:defRPr>
            </a:lvl1pPr>
          </a:lstStyle>
          <a:p>
            <a:pPr lvl="0"/>
            <a:r>
              <a:rPr lang="en-US" dirty="0"/>
              <a:t>DATE</a:t>
            </a:r>
          </a:p>
        </p:txBody>
      </p:sp>
    </p:spTree>
    <p:extLst>
      <p:ext uri="{BB962C8B-B14F-4D97-AF65-F5344CB8AC3E}">
        <p14:creationId xmlns:p14="http://schemas.microsoft.com/office/powerpoint/2010/main" val="180844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Standard">
    <p:spTree>
      <p:nvGrpSpPr>
        <p:cNvPr id="1" name=""/>
        <p:cNvGrpSpPr/>
        <p:nvPr/>
      </p:nvGrpSpPr>
      <p:grpSpPr>
        <a:xfrm>
          <a:off x="0" y="0"/>
          <a:ext cx="0" cy="0"/>
          <a:chOff x="0" y="0"/>
          <a:chExt cx="0" cy="0"/>
        </a:xfrm>
      </p:grpSpPr>
      <p:pic>
        <p:nvPicPr>
          <p:cNvPr id="2" name="Picture 1" descr="soy_field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599" y="0"/>
            <a:ext cx="8656573" cy="6935533"/>
          </a:xfrm>
          <a:prstGeom prst="rect">
            <a:avLst/>
          </a:prstGeom>
        </p:spPr>
      </p:pic>
      <p:pic>
        <p:nvPicPr>
          <p:cNvPr id="12" name="Picture 11" descr="soy_harvest_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0" y="3440907"/>
            <a:ext cx="3625268" cy="3417093"/>
          </a:xfrm>
          <a:prstGeom prst="rect">
            <a:avLst/>
          </a:prstGeom>
        </p:spPr>
      </p:pic>
      <p:sp>
        <p:nvSpPr>
          <p:cNvPr id="6" name="Title 1"/>
          <p:cNvSpPr>
            <a:spLocks noGrp="1"/>
          </p:cNvSpPr>
          <p:nvPr>
            <p:ph type="ctrTitle"/>
          </p:nvPr>
        </p:nvSpPr>
        <p:spPr>
          <a:xfrm>
            <a:off x="4263761" y="1862910"/>
            <a:ext cx="7306468" cy="1914639"/>
          </a:xfrm>
          <a:solidFill>
            <a:srgbClr val="FFFFFF">
              <a:alpha val="63000"/>
            </a:srgbClr>
          </a:solidFill>
        </p:spPr>
        <p:txBody>
          <a:bodyPr tIns="457200" anchor="t">
            <a:normAutofit/>
          </a:bodyPr>
          <a:lstStyle>
            <a:lvl1pPr algn="l">
              <a:defRPr sz="3750">
                <a:solidFill>
                  <a:schemeClr val="tx1"/>
                </a:solidFill>
              </a:defRPr>
            </a:lvl1pPr>
          </a:lstStyle>
          <a:p>
            <a:r>
              <a:rPr lang="en-US"/>
              <a:t>Click to edit Master title style</a:t>
            </a:r>
            <a:endParaRPr lang="en-US" dirty="0"/>
          </a:p>
        </p:txBody>
      </p:sp>
      <p:sp>
        <p:nvSpPr>
          <p:cNvPr id="7" name="Subtitle 2"/>
          <p:cNvSpPr>
            <a:spLocks noGrp="1"/>
          </p:cNvSpPr>
          <p:nvPr>
            <p:ph type="subTitle" idx="1"/>
          </p:nvPr>
        </p:nvSpPr>
        <p:spPr>
          <a:xfrm>
            <a:off x="4263761" y="3971044"/>
            <a:ext cx="7306468" cy="716329"/>
          </a:xfrm>
          <a:prstGeom prst="rect">
            <a:avLst/>
          </a:prstGeom>
          <a:solidFill>
            <a:schemeClr val="bg1">
              <a:alpha val="63000"/>
            </a:schemeClr>
          </a:solidFill>
        </p:spPr>
        <p:txBody>
          <a:bodyPr anchor="ctr">
            <a:normAutofit/>
          </a:bodyPr>
          <a:lstStyle>
            <a:lvl1pPr marL="0" indent="0" algn="l">
              <a:buNone/>
              <a:defRPr sz="1667">
                <a:solidFill>
                  <a:srgbClr val="1E1E0A"/>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a:t>Click to edit Master subtitle style</a:t>
            </a:r>
            <a:endParaRPr lang="en-US" dirty="0"/>
          </a:p>
        </p:txBody>
      </p:sp>
      <p:pic>
        <p:nvPicPr>
          <p:cNvPr id="8" name="Picture 7" descr="ForAGrowingWorld_06.jpg"/>
          <p:cNvPicPr>
            <a:picLocks noChangeAspect="1"/>
          </p:cNvPicPr>
          <p:nvPr/>
        </p:nvPicPr>
        <p:blipFill>
          <a:blip r:embed="rId4">
            <a:alphaModFix amt="90000"/>
            <a:extLst>
              <a:ext uri="{28A0092B-C50C-407E-A947-70E740481C1C}">
                <a14:useLocalDpi xmlns:a14="http://schemas.microsoft.com/office/drawing/2010/main" val="0"/>
              </a:ext>
            </a:extLst>
          </a:blip>
          <a:stretch>
            <a:fillRect/>
          </a:stretch>
        </p:blipFill>
        <p:spPr>
          <a:xfrm>
            <a:off x="0" y="4892752"/>
            <a:ext cx="3622724" cy="459043"/>
          </a:xfrm>
          <a:prstGeom prst="rect">
            <a:avLst/>
          </a:prstGeom>
        </p:spPr>
      </p:pic>
      <p:pic>
        <p:nvPicPr>
          <p:cNvPr id="4" name="Picture 3" descr="A close up of a logo&#10;&#10;Description automatically generated">
            <a:extLst>
              <a:ext uri="{FF2B5EF4-FFF2-40B4-BE49-F238E27FC236}">
                <a16:creationId xmlns:a16="http://schemas.microsoft.com/office/drawing/2014/main" id="{152D5784-35C2-0440-8FE8-761ABD1238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1771" y="1286140"/>
            <a:ext cx="2382686" cy="845469"/>
          </a:xfrm>
          <a:prstGeom prst="rect">
            <a:avLst/>
          </a:prstGeom>
        </p:spPr>
      </p:pic>
    </p:spTree>
    <p:extLst>
      <p:ext uri="{BB962C8B-B14F-4D97-AF65-F5344CB8AC3E}">
        <p14:creationId xmlns:p14="http://schemas.microsoft.com/office/powerpoint/2010/main" val="4170400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5334-A2E4-4260-A7F7-77E288C18E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519E21-AA8B-4DD2-82C5-E84D3489C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C003F0-9A2E-4B66-838B-E2845278BB6C}"/>
              </a:ext>
            </a:extLst>
          </p:cNvPr>
          <p:cNvSpPr>
            <a:spLocks noGrp="1"/>
          </p:cNvSpPr>
          <p:nvPr>
            <p:ph type="dt" sz="half" idx="10"/>
          </p:nvPr>
        </p:nvSpPr>
        <p:spPr/>
        <p:txBody>
          <a:bodyPr/>
          <a:lstStyle/>
          <a:p>
            <a:fld id="{48FAD8FF-8A2A-47FD-9CEA-867BE90D1A02}" type="datetimeFigureOut">
              <a:rPr lang="en-US" smtClean="0"/>
              <a:t>11/9/2021</a:t>
            </a:fld>
            <a:endParaRPr lang="en-US"/>
          </a:p>
        </p:txBody>
      </p:sp>
      <p:sp>
        <p:nvSpPr>
          <p:cNvPr id="5" name="Footer Placeholder 4">
            <a:extLst>
              <a:ext uri="{FF2B5EF4-FFF2-40B4-BE49-F238E27FC236}">
                <a16:creationId xmlns:a16="http://schemas.microsoft.com/office/drawing/2014/main" id="{41892724-7EDD-4EA1-9492-14D69F9EC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5CD94-C15B-4E21-85CC-8EDFDB59E8FB}"/>
              </a:ext>
            </a:extLst>
          </p:cNvPr>
          <p:cNvSpPr>
            <a:spLocks noGrp="1"/>
          </p:cNvSpPr>
          <p:nvPr>
            <p:ph type="sldNum" sz="quarter" idx="12"/>
          </p:nvPr>
        </p:nvSpPr>
        <p:spPr/>
        <p:txBody>
          <a:bodyPr/>
          <a:lstStyle/>
          <a:p>
            <a:fld id="{C858971F-CBCF-473E-9BEE-44D1ACBD3F01}" type="slidenum">
              <a:rPr lang="en-US" smtClean="0"/>
              <a:t>‹#›</a:t>
            </a:fld>
            <a:endParaRPr lang="en-US"/>
          </a:p>
        </p:txBody>
      </p:sp>
    </p:spTree>
    <p:extLst>
      <p:ext uri="{BB962C8B-B14F-4D97-AF65-F5344CB8AC3E}">
        <p14:creationId xmlns:p14="http://schemas.microsoft.com/office/powerpoint/2010/main" val="4228876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52E7-C78F-42AD-947F-A76C44610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AABADA-EAB9-4C97-B6A2-B99EE46B22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635A16-D89E-472E-B374-1589980DD6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0F9552-7AF2-4672-AE83-F9A4D420B0AB}"/>
              </a:ext>
            </a:extLst>
          </p:cNvPr>
          <p:cNvSpPr>
            <a:spLocks noGrp="1"/>
          </p:cNvSpPr>
          <p:nvPr>
            <p:ph type="dt" sz="half" idx="10"/>
          </p:nvPr>
        </p:nvSpPr>
        <p:spPr/>
        <p:txBody>
          <a:bodyPr/>
          <a:lstStyle/>
          <a:p>
            <a:fld id="{2F987E07-D472-40D0-9153-F37D99213E7F}" type="datetimeFigureOut">
              <a:rPr lang="en-US" smtClean="0"/>
              <a:t>11/9/2021</a:t>
            </a:fld>
            <a:endParaRPr lang="en-US"/>
          </a:p>
        </p:txBody>
      </p:sp>
      <p:sp>
        <p:nvSpPr>
          <p:cNvPr id="6" name="Footer Placeholder 5">
            <a:extLst>
              <a:ext uri="{FF2B5EF4-FFF2-40B4-BE49-F238E27FC236}">
                <a16:creationId xmlns:a16="http://schemas.microsoft.com/office/drawing/2014/main" id="{BD7EF3CA-9F99-4E9B-9B1F-526E9930C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E4557-ABF9-4EA2-B1B0-36BD61821B26}"/>
              </a:ext>
            </a:extLst>
          </p:cNvPr>
          <p:cNvSpPr>
            <a:spLocks noGrp="1"/>
          </p:cNvSpPr>
          <p:nvPr>
            <p:ph type="sldNum" sz="quarter" idx="12"/>
          </p:nvPr>
        </p:nvSpPr>
        <p:spPr/>
        <p:txBody>
          <a:bodyPr/>
          <a:lstStyle/>
          <a:p>
            <a:fld id="{B149DC71-1CB4-4456-A839-98565B4F61FF}" type="slidenum">
              <a:rPr lang="en-US" smtClean="0"/>
              <a:t>‹#›</a:t>
            </a:fld>
            <a:endParaRPr lang="en-US"/>
          </a:p>
        </p:txBody>
      </p:sp>
    </p:spTree>
    <p:extLst>
      <p:ext uri="{BB962C8B-B14F-4D97-AF65-F5344CB8AC3E}">
        <p14:creationId xmlns:p14="http://schemas.microsoft.com/office/powerpoint/2010/main" val="1419001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2126595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3708875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2774066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3034293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951095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7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2692665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8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3331122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0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132741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2426229"/>
            <a:ext cx="10972800" cy="355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3189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1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2244564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2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1741683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3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458985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4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1210907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5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2694892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hasCustomPrompt="1"/>
          </p:nvPr>
        </p:nvSpPr>
        <p:spPr>
          <a:xfrm>
            <a:off x="608543"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95888575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9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609600"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2"/>
          </p:nvPr>
        </p:nvSpPr>
        <p:spPr>
          <a:xfrm>
            <a:off x="6478323" y="1956593"/>
            <a:ext cx="5094817" cy="4059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hasCustomPrompt="1"/>
          </p:nvPr>
        </p:nvSpPr>
        <p:spPr>
          <a:xfrm>
            <a:off x="608542" y="6423460"/>
            <a:ext cx="2389503" cy="434540"/>
          </a:xfrm>
        </p:spPr>
        <p:txBody>
          <a:bodyPr anchor="ctr">
            <a:normAutofit/>
          </a:bodyPr>
          <a:lstStyle>
            <a:lvl1pPr marL="0" indent="0">
              <a:buNone/>
              <a:defRPr sz="1167">
                <a:solidFill>
                  <a:schemeClr val="tx1"/>
                </a:solidFill>
              </a:defRPr>
            </a:lvl1pPr>
          </a:lstStyle>
          <a:p>
            <a:pPr lvl="0"/>
            <a:r>
              <a:rPr lang="en-US" dirty="0"/>
              <a:t>DATE</a:t>
            </a:r>
          </a:p>
        </p:txBody>
      </p:sp>
    </p:spTree>
    <p:extLst>
      <p:ext uri="{BB962C8B-B14F-4D97-AF65-F5344CB8AC3E}">
        <p14:creationId xmlns:p14="http://schemas.microsoft.com/office/powerpoint/2010/main" val="347921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2"/>
          <p:cNvSpPr>
            <a:spLocks noGrp="1"/>
          </p:cNvSpPr>
          <p:nvPr>
            <p:ph idx="1"/>
          </p:nvPr>
        </p:nvSpPr>
        <p:spPr>
          <a:xfrm>
            <a:off x="609600" y="2426229"/>
            <a:ext cx="5113909" cy="355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0"/>
          </p:nvPr>
        </p:nvSpPr>
        <p:spPr>
          <a:xfrm>
            <a:off x="6456321" y="2426229"/>
            <a:ext cx="5113909" cy="355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904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ull Photo/Video">
    <p:spTree>
      <p:nvGrpSpPr>
        <p:cNvPr id="1" name=""/>
        <p:cNvGrpSpPr/>
        <p:nvPr/>
      </p:nvGrpSpPr>
      <p:grpSpPr>
        <a:xfrm>
          <a:off x="0" y="0"/>
          <a:ext cx="0" cy="0"/>
          <a:chOff x="0" y="0"/>
          <a:chExt cx="0" cy="0"/>
        </a:xfrm>
      </p:grpSpPr>
      <p:sp>
        <p:nvSpPr>
          <p:cNvPr id="7" name="Picture Placeholder 15"/>
          <p:cNvSpPr>
            <a:spLocks noGrp="1"/>
          </p:cNvSpPr>
          <p:nvPr>
            <p:ph type="pic" sz="quarter" idx="13"/>
          </p:nvPr>
        </p:nvSpPr>
        <p:spPr>
          <a:xfrm>
            <a:off x="0" y="1027907"/>
            <a:ext cx="12192000" cy="5245745"/>
          </a:xfrm>
          <a:prstGeom prst="rect">
            <a:avLst/>
          </a:prstGeom>
        </p:spPr>
        <p:txBody>
          <a:bodyPr/>
          <a:lstStyle/>
          <a:p>
            <a:r>
              <a:rPr lang="en-US"/>
              <a:t>Click icon to add picture</a:t>
            </a:r>
            <a:endParaRPr lang="en-US" dirty="0"/>
          </a:p>
        </p:txBody>
      </p:sp>
      <p:sp>
        <p:nvSpPr>
          <p:cNvPr id="8" name="Title 11"/>
          <p:cNvSpPr>
            <a:spLocks noGrp="1"/>
          </p:cNvSpPr>
          <p:nvPr>
            <p:ph type="title" hasCustomPrompt="1"/>
          </p:nvPr>
        </p:nvSpPr>
        <p:spPr>
          <a:xfrm>
            <a:off x="608542" y="4323192"/>
            <a:ext cx="10972800" cy="1326847"/>
          </a:xfrm>
          <a:solidFill>
            <a:srgbClr val="FFFFFF">
              <a:alpha val="63000"/>
            </a:srgbClr>
          </a:solidFill>
        </p:spPr>
        <p:txBody>
          <a:bodyPr>
            <a:normAutofit/>
          </a:bodyPr>
          <a:lstStyle>
            <a:lvl1pPr algn="ctr">
              <a:defRPr sz="3750">
                <a:solidFill>
                  <a:schemeClr val="tx1"/>
                </a:solidFill>
              </a:defRPr>
            </a:lvl1pPr>
          </a:lstStyle>
          <a:p>
            <a:r>
              <a:rPr lang="en-US" dirty="0"/>
              <a:t>Title</a:t>
            </a:r>
          </a:p>
        </p:txBody>
      </p:sp>
    </p:spTree>
    <p:extLst>
      <p:ext uri="{BB962C8B-B14F-4D97-AF65-F5344CB8AC3E}">
        <p14:creationId xmlns:p14="http://schemas.microsoft.com/office/powerpoint/2010/main" val="414659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Photos + Tex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8124608" y="1027908"/>
            <a:ext cx="4144564" cy="3338609"/>
          </a:xfrm>
          <a:prstGeom prst="rect">
            <a:avLst/>
          </a:prstGeom>
        </p:spPr>
        <p:txBody>
          <a:bodyPr/>
          <a:lstStyle/>
          <a:p>
            <a:r>
              <a:rPr lang="en-US"/>
              <a:t>Click icon to add picture</a:t>
            </a:r>
          </a:p>
        </p:txBody>
      </p:sp>
      <p:sp>
        <p:nvSpPr>
          <p:cNvPr id="9" name="Picture Placeholder 7"/>
          <p:cNvSpPr>
            <a:spLocks noGrp="1"/>
          </p:cNvSpPr>
          <p:nvPr>
            <p:ph type="pic" sz="quarter" idx="15"/>
          </p:nvPr>
        </p:nvSpPr>
        <p:spPr>
          <a:xfrm>
            <a:off x="4065358" y="1027908"/>
            <a:ext cx="4059251" cy="3338609"/>
          </a:xfrm>
          <a:prstGeom prst="rect">
            <a:avLst/>
          </a:prstGeom>
        </p:spPr>
        <p:txBody>
          <a:bodyPr/>
          <a:lstStyle/>
          <a:p>
            <a:r>
              <a:rPr lang="en-US"/>
              <a:t>Click icon to add picture</a:t>
            </a:r>
            <a:endParaRPr lang="en-US" dirty="0"/>
          </a:p>
        </p:txBody>
      </p:sp>
      <p:sp>
        <p:nvSpPr>
          <p:cNvPr id="10" name="Picture Placeholder 7"/>
          <p:cNvSpPr>
            <a:spLocks noGrp="1"/>
          </p:cNvSpPr>
          <p:nvPr>
            <p:ph type="pic" sz="quarter" idx="16"/>
          </p:nvPr>
        </p:nvSpPr>
        <p:spPr>
          <a:xfrm>
            <a:off x="-42738" y="1027908"/>
            <a:ext cx="4121324" cy="3338609"/>
          </a:xfrm>
          <a:prstGeom prst="rect">
            <a:avLst/>
          </a:prstGeom>
        </p:spPr>
        <p:txBody>
          <a:bodyPr/>
          <a:lstStyle/>
          <a:p>
            <a:r>
              <a:rPr lang="en-US"/>
              <a:t>Click icon to add picture</a:t>
            </a:r>
          </a:p>
        </p:txBody>
      </p:sp>
      <p:sp>
        <p:nvSpPr>
          <p:cNvPr id="11" name="Text Placeholder 16"/>
          <p:cNvSpPr>
            <a:spLocks noGrp="1"/>
          </p:cNvSpPr>
          <p:nvPr>
            <p:ph type="body" sz="quarter" idx="17"/>
          </p:nvPr>
        </p:nvSpPr>
        <p:spPr>
          <a:xfrm>
            <a:off x="608543" y="4591675"/>
            <a:ext cx="10973593" cy="142759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91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43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9" name="Picture 8" descr="divider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4019"/>
            <a:ext cx="12192000" cy="5262880"/>
          </a:xfrm>
          <a:prstGeom prst="rect">
            <a:avLst/>
          </a:prstGeom>
        </p:spPr>
      </p:pic>
      <p:sp>
        <p:nvSpPr>
          <p:cNvPr id="4" name="Title 11"/>
          <p:cNvSpPr txBox="1">
            <a:spLocks/>
          </p:cNvSpPr>
          <p:nvPr/>
        </p:nvSpPr>
        <p:spPr>
          <a:xfrm>
            <a:off x="605896" y="1017497"/>
            <a:ext cx="5103813" cy="3362608"/>
          </a:xfrm>
          <a:prstGeom prst="rect">
            <a:avLst/>
          </a:prstGeom>
          <a:noFill/>
        </p:spPr>
        <p:txBody>
          <a:bodyPr vert="horz" lIns="108852" tIns="54426" rIns="108852" bIns="54426" rtlCol="0" anchor="ctr">
            <a:normAutofit/>
          </a:bodyPr>
          <a:lstStyle>
            <a:lvl1pPr algn="ctr" defTabSz="653110" rtl="0" eaLnBrk="1" latinLnBrk="0" hangingPunct="1">
              <a:spcBef>
                <a:spcPct val="0"/>
              </a:spcBef>
              <a:buNone/>
              <a:defRPr sz="4500" kern="1200">
                <a:solidFill>
                  <a:schemeClr val="bg1"/>
                </a:solidFill>
                <a:latin typeface="Verdana"/>
                <a:ea typeface="+mj-ea"/>
                <a:cs typeface="Verdana"/>
              </a:defRPr>
            </a:lvl1pPr>
          </a:lstStyle>
          <a:p>
            <a:r>
              <a:rPr lang="en-US" sz="3750" dirty="0"/>
              <a:t>Section Divider</a:t>
            </a:r>
          </a:p>
        </p:txBody>
      </p:sp>
    </p:spTree>
    <p:extLst>
      <p:ext uri="{BB962C8B-B14F-4D97-AF65-F5344CB8AC3E}">
        <p14:creationId xmlns:p14="http://schemas.microsoft.com/office/powerpoint/2010/main" val="81386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hank You Standard">
    <p:spTree>
      <p:nvGrpSpPr>
        <p:cNvPr id="1" name=""/>
        <p:cNvGrpSpPr/>
        <p:nvPr/>
      </p:nvGrpSpPr>
      <p:grpSpPr>
        <a:xfrm>
          <a:off x="0" y="0"/>
          <a:ext cx="0" cy="0"/>
          <a:chOff x="0" y="0"/>
          <a:chExt cx="0" cy="0"/>
        </a:xfrm>
      </p:grpSpPr>
      <p:pic>
        <p:nvPicPr>
          <p:cNvPr id="21" name="Picture 20" descr="filed_thankyo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7" y="-19264"/>
            <a:ext cx="12260493" cy="6896528"/>
          </a:xfrm>
          <a:prstGeom prst="rect">
            <a:avLst/>
          </a:prstGeom>
        </p:spPr>
      </p:pic>
      <p:sp>
        <p:nvSpPr>
          <p:cNvPr id="8" name="Title 11"/>
          <p:cNvSpPr>
            <a:spLocks noGrp="1"/>
          </p:cNvSpPr>
          <p:nvPr>
            <p:ph type="title" hasCustomPrompt="1"/>
          </p:nvPr>
        </p:nvSpPr>
        <p:spPr>
          <a:xfrm>
            <a:off x="0" y="3370662"/>
            <a:ext cx="12226247" cy="1357327"/>
          </a:xfrm>
          <a:solidFill>
            <a:srgbClr val="FFFFFF">
              <a:alpha val="63000"/>
            </a:srgbClr>
          </a:solidFill>
        </p:spPr>
        <p:txBody>
          <a:bodyPr>
            <a:normAutofit/>
          </a:bodyPr>
          <a:lstStyle>
            <a:lvl1pPr algn="ctr">
              <a:defRPr sz="3750">
                <a:solidFill>
                  <a:schemeClr val="tx1"/>
                </a:solidFill>
              </a:defRPr>
            </a:lvl1pPr>
          </a:lstStyle>
          <a:p>
            <a:r>
              <a:rPr lang="en-US" dirty="0"/>
              <a:t>Thank You!</a:t>
            </a:r>
          </a:p>
        </p:txBody>
      </p:sp>
      <p:pic>
        <p:nvPicPr>
          <p:cNvPr id="14" name="Picture 13" descr="ForAGrowingWorld_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513" y="1870623"/>
            <a:ext cx="3632424" cy="460273"/>
          </a:xfrm>
          <a:prstGeom prst="rect">
            <a:avLst/>
          </a:prstGeom>
        </p:spPr>
      </p:pic>
      <p:pic>
        <p:nvPicPr>
          <p:cNvPr id="18" name="Picture 17" descr="USSOY_logo_lightgray_0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133" y="740454"/>
            <a:ext cx="3719367" cy="808987"/>
          </a:xfrm>
          <a:prstGeom prst="rect">
            <a:avLst/>
          </a:prstGeom>
        </p:spPr>
      </p:pic>
      <p:pic>
        <p:nvPicPr>
          <p:cNvPr id="19" name="Picture 18" descr="tri-logo_white_14.png"/>
          <p:cNvPicPr>
            <a:picLocks noChangeAspect="1"/>
          </p:cNvPicPr>
          <p:nvPr/>
        </p:nvPicPr>
        <p:blipFill rotWithShape="1">
          <a:blip r:embed="rId5">
            <a:extLst>
              <a:ext uri="{28A0092B-C50C-407E-A947-70E740481C1C}">
                <a14:useLocalDpi xmlns:a14="http://schemas.microsoft.com/office/drawing/2010/main" val="0"/>
              </a:ext>
            </a:extLst>
          </a:blip>
          <a:srcRect r="67200"/>
          <a:stretch/>
        </p:blipFill>
        <p:spPr>
          <a:xfrm>
            <a:off x="194723" y="5433463"/>
            <a:ext cx="2143410" cy="1310190"/>
          </a:xfrm>
          <a:prstGeom prst="rect">
            <a:avLst/>
          </a:prstGeom>
        </p:spPr>
      </p:pic>
      <p:sp>
        <p:nvSpPr>
          <p:cNvPr id="7" name="TextBox 6"/>
          <p:cNvSpPr txBox="1"/>
          <p:nvPr/>
        </p:nvSpPr>
        <p:spPr>
          <a:xfrm>
            <a:off x="2567102" y="6025058"/>
            <a:ext cx="6774888" cy="784830"/>
          </a:xfrm>
          <a:prstGeom prst="rect">
            <a:avLst/>
          </a:prstGeom>
          <a:noFill/>
        </p:spPr>
        <p:txBody>
          <a:bodyPr wrap="square" rtlCol="0">
            <a:spAutoFit/>
          </a:bodyPr>
          <a:lstStyle/>
          <a:p>
            <a:pPr marL="0" marR="0" indent="0" algn="l" defTabSz="544237" rtl="0" eaLnBrk="1" fontAlgn="auto" latinLnBrk="0" hangingPunct="1">
              <a:lnSpc>
                <a:spcPct val="100000"/>
              </a:lnSpc>
              <a:spcBef>
                <a:spcPts val="0"/>
              </a:spcBef>
              <a:spcAft>
                <a:spcPts val="0"/>
              </a:spcAft>
              <a:buClrTx/>
              <a:buSzTx/>
              <a:buFontTx/>
              <a:buNone/>
              <a:tabLst/>
              <a:defRPr/>
            </a:pPr>
            <a:r>
              <a:rPr lang="en-US" sz="750" kern="1200" dirty="0">
                <a:solidFill>
                  <a:schemeClr val="bg1"/>
                </a:solidFill>
                <a:effectLst/>
                <a:latin typeface="+mn-lt"/>
                <a:ea typeface="+mn-ea"/>
                <a:cs typeface="+mn-cs"/>
              </a:rPr>
              <a:t>While the U.S. Soybean Export Council (USSEC) does not guarantee the forecasts or statements of USSEC Staff or Contractors, we have taken care in selecting them to represent our organization.  We believe they are knowledgeable and their presentations and opinions will provide listeners with </a:t>
            </a:r>
            <a:r>
              <a:rPr lang="en-US" sz="750" i="1" kern="1200" dirty="0">
                <a:solidFill>
                  <a:schemeClr val="bg1"/>
                </a:solidFill>
                <a:effectLst/>
                <a:latin typeface="+mn-lt"/>
                <a:ea typeface="+mn-ea"/>
                <a:cs typeface="+mn-cs"/>
              </a:rPr>
              <a:t>detailed</a:t>
            </a:r>
            <a:r>
              <a:rPr lang="en-US" sz="750" kern="1200" dirty="0">
                <a:solidFill>
                  <a:schemeClr val="bg1"/>
                </a:solidFill>
                <a:effectLst/>
                <a:latin typeface="+mn-lt"/>
                <a:ea typeface="+mn-ea"/>
                <a:cs typeface="+mn-cs"/>
              </a:rPr>
              <a:t> information and valuable insights into the U.S. Soy and U.S. Ag Industry.  We welcome further questions and always encourage listeners to seek a wide array of opinions before </a:t>
            </a:r>
            <a:r>
              <a:rPr lang="en-US" sz="750" i="1" kern="1200" dirty="0">
                <a:solidFill>
                  <a:schemeClr val="bg1"/>
                </a:solidFill>
                <a:effectLst/>
                <a:latin typeface="+mn-lt"/>
                <a:ea typeface="+mn-ea"/>
                <a:cs typeface="+mn-cs"/>
              </a:rPr>
              <a:t>making any</a:t>
            </a:r>
            <a:r>
              <a:rPr lang="en-US" sz="750" kern="1200" dirty="0">
                <a:solidFill>
                  <a:schemeClr val="bg1"/>
                </a:solidFill>
                <a:effectLst/>
                <a:latin typeface="+mn-lt"/>
                <a:ea typeface="+mn-ea"/>
                <a:cs typeface="+mn-cs"/>
              </a:rPr>
              <a:t> financial decisions </a:t>
            </a:r>
            <a:r>
              <a:rPr lang="en-US" sz="750" i="1" kern="1200" dirty="0">
                <a:solidFill>
                  <a:schemeClr val="bg1"/>
                </a:solidFill>
                <a:effectLst/>
                <a:latin typeface="+mn-lt"/>
                <a:ea typeface="+mn-ea"/>
                <a:cs typeface="+mn-cs"/>
              </a:rPr>
              <a:t>based on the information presented</a:t>
            </a:r>
            <a:r>
              <a:rPr lang="en-US" sz="750" kern="1200" dirty="0">
                <a:solidFill>
                  <a:schemeClr val="bg1"/>
                </a:solidFill>
                <a:effectLst/>
                <a:latin typeface="+mn-lt"/>
                <a:ea typeface="+mn-ea"/>
                <a:cs typeface="+mn-cs"/>
              </a:rPr>
              <a:t>.  </a:t>
            </a:r>
            <a:r>
              <a:rPr lang="en-US" sz="750" i="1" kern="1200" dirty="0">
                <a:solidFill>
                  <a:schemeClr val="bg1"/>
                </a:solidFill>
                <a:effectLst/>
                <a:latin typeface="+mn-lt"/>
                <a:ea typeface="+mn-ea"/>
                <a:cs typeface="+mn-cs"/>
              </a:rPr>
              <a:t>Accordingly, </a:t>
            </a:r>
            <a:r>
              <a:rPr lang="en-US" sz="750" kern="1200" dirty="0">
                <a:solidFill>
                  <a:schemeClr val="bg1"/>
                </a:solidFill>
                <a:effectLst/>
                <a:latin typeface="+mn-lt"/>
                <a:ea typeface="+mn-ea"/>
                <a:cs typeface="+mn-cs"/>
              </a:rPr>
              <a:t>USSEC </a:t>
            </a:r>
            <a:r>
              <a:rPr lang="en-US" sz="750" i="1" kern="1200" dirty="0">
                <a:solidFill>
                  <a:schemeClr val="bg1"/>
                </a:solidFill>
                <a:effectLst/>
                <a:latin typeface="+mn-lt"/>
                <a:ea typeface="+mn-ea"/>
                <a:cs typeface="+mn-cs"/>
              </a:rPr>
              <a:t>will not accept any </a:t>
            </a:r>
            <a:r>
              <a:rPr lang="en-US" sz="750" kern="1200" dirty="0">
                <a:solidFill>
                  <a:schemeClr val="bg1"/>
                </a:solidFill>
                <a:effectLst/>
                <a:latin typeface="+mn-lt"/>
                <a:ea typeface="+mn-ea"/>
                <a:cs typeface="+mn-cs"/>
              </a:rPr>
              <a:t>liability</a:t>
            </a:r>
            <a:r>
              <a:rPr lang="en-US" sz="750" i="1" kern="1200" dirty="0">
                <a:solidFill>
                  <a:schemeClr val="bg1"/>
                </a:solidFill>
                <a:effectLst/>
                <a:latin typeface="+mn-lt"/>
                <a:ea typeface="+mn-ea"/>
                <a:cs typeface="+mn-cs"/>
              </a:rPr>
              <a:t> stemming from </a:t>
            </a:r>
            <a:r>
              <a:rPr lang="en-US" sz="750" kern="1200" dirty="0">
                <a:solidFill>
                  <a:schemeClr val="bg1"/>
                </a:solidFill>
                <a:effectLst/>
                <a:latin typeface="+mn-lt"/>
                <a:ea typeface="+mn-ea"/>
                <a:cs typeface="+mn-cs"/>
              </a:rPr>
              <a:t>the information</a:t>
            </a:r>
            <a:r>
              <a:rPr lang="en-US" sz="750" i="1" kern="1200" dirty="0">
                <a:solidFill>
                  <a:schemeClr val="bg1"/>
                </a:solidFill>
                <a:effectLst/>
                <a:latin typeface="+mn-lt"/>
                <a:ea typeface="+mn-ea"/>
                <a:cs typeface="+mn-cs"/>
              </a:rPr>
              <a:t> contained in this presentation.</a:t>
            </a:r>
            <a:endParaRPr lang="en-US" sz="750" kern="1200" dirty="0">
              <a:solidFill>
                <a:schemeClr val="bg1"/>
              </a:solidFill>
              <a:effectLst/>
              <a:latin typeface="+mn-lt"/>
              <a:ea typeface="+mn-ea"/>
              <a:cs typeface="+mn-cs"/>
            </a:endParaRPr>
          </a:p>
          <a:p>
            <a:endParaRPr lang="en-US" sz="750" dirty="0">
              <a:solidFill>
                <a:schemeClr val="bg1"/>
              </a:solidFill>
            </a:endParaRPr>
          </a:p>
        </p:txBody>
      </p:sp>
      <p:pic>
        <p:nvPicPr>
          <p:cNvPr id="12" name="Picture 11" descr="tri-logo_20.png"/>
          <p:cNvPicPr>
            <a:picLocks noChangeAspect="1"/>
          </p:cNvPicPr>
          <p:nvPr/>
        </p:nvPicPr>
        <p:blipFill rotWithShape="1">
          <a:blip r:embed="rId6">
            <a:extLst>
              <a:ext uri="{28A0092B-C50C-407E-A947-70E740481C1C}">
                <a14:useLocalDpi xmlns:a14="http://schemas.microsoft.com/office/drawing/2010/main" val="0"/>
              </a:ext>
            </a:extLst>
          </a:blip>
          <a:srcRect l="33472" b="-5646"/>
          <a:stretch/>
        </p:blipFill>
        <p:spPr>
          <a:xfrm>
            <a:off x="10600764" y="6539614"/>
            <a:ext cx="997338" cy="307180"/>
          </a:xfrm>
          <a:prstGeom prst="rect">
            <a:avLst/>
          </a:prstGeom>
        </p:spPr>
      </p:pic>
    </p:spTree>
    <p:extLst>
      <p:ext uri="{BB962C8B-B14F-4D97-AF65-F5344CB8AC3E}">
        <p14:creationId xmlns:p14="http://schemas.microsoft.com/office/powerpoint/2010/main" val="27655901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273652"/>
            <a:ext cx="12192000" cy="5843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 name="Title Placeholder 1"/>
          <p:cNvSpPr>
            <a:spLocks noGrp="1"/>
          </p:cNvSpPr>
          <p:nvPr>
            <p:ph type="title"/>
          </p:nvPr>
        </p:nvSpPr>
        <p:spPr>
          <a:xfrm>
            <a:off x="609600" y="1017498"/>
            <a:ext cx="10972800" cy="1143000"/>
          </a:xfrm>
          <a:prstGeom prst="rect">
            <a:avLst/>
          </a:prstGeom>
        </p:spPr>
        <p:txBody>
          <a:bodyPr vert="horz" lIns="130622" tIns="65311" rIns="130622" bIns="65311" rtlCol="0" anchor="ctr">
            <a:normAutofit/>
          </a:bodyPr>
          <a:lstStyle/>
          <a:p>
            <a:r>
              <a:rPr lang="en-US"/>
              <a:t>Click to edit Master title style</a:t>
            </a:r>
            <a:endParaRPr lang="en-US" dirty="0"/>
          </a:p>
        </p:txBody>
      </p:sp>
      <p:pic>
        <p:nvPicPr>
          <p:cNvPr id="7" name="Picture 6" descr="ForAGrowingWorld_06.jp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481578" y="326484"/>
            <a:ext cx="3100823" cy="392913"/>
          </a:xfrm>
          <a:prstGeom prst="rect">
            <a:avLst/>
          </a:prstGeom>
        </p:spPr>
      </p:pic>
      <p:sp>
        <p:nvSpPr>
          <p:cNvPr id="11" name="Text Placeholder 2"/>
          <p:cNvSpPr>
            <a:spLocks noGrp="1"/>
          </p:cNvSpPr>
          <p:nvPr>
            <p:ph type="body" idx="1"/>
          </p:nvPr>
        </p:nvSpPr>
        <p:spPr>
          <a:xfrm>
            <a:off x="609600" y="2426229"/>
            <a:ext cx="10972800" cy="3550490"/>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 close up of text on a black background&#10;&#10;Description automatically generated">
            <a:extLst>
              <a:ext uri="{FF2B5EF4-FFF2-40B4-BE49-F238E27FC236}">
                <a16:creationId xmlns:a16="http://schemas.microsoft.com/office/drawing/2014/main" id="{C65B8895-D582-F84B-893A-E23C48604F02}"/>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612141" y="6341779"/>
            <a:ext cx="720090" cy="434649"/>
          </a:xfrm>
          <a:prstGeom prst="rect">
            <a:avLst/>
          </a:prstGeom>
        </p:spPr>
      </p:pic>
      <p:pic>
        <p:nvPicPr>
          <p:cNvPr id="6" name="Picture 5" descr="A picture containing plate&#10;&#10;Description automatically generated">
            <a:extLst>
              <a:ext uri="{FF2B5EF4-FFF2-40B4-BE49-F238E27FC236}">
                <a16:creationId xmlns:a16="http://schemas.microsoft.com/office/drawing/2014/main" id="{BAD7298A-2046-EA40-B1E8-23E53C24683E}"/>
              </a:ext>
            </a:extLst>
          </p:cNvPr>
          <p:cNvPicPr>
            <a:picLocks noChangeAspect="1"/>
          </p:cNvPicPr>
          <p:nvPr userDrawn="1"/>
        </p:nvPicPr>
        <p:blipFill rotWithShape="1">
          <a:blip r:embed="rId40">
            <a:extLst>
              <a:ext uri="{28A0092B-C50C-407E-A947-70E740481C1C}">
                <a14:useLocalDpi xmlns:a14="http://schemas.microsoft.com/office/drawing/2010/main" val="0"/>
              </a:ext>
            </a:extLst>
          </a:blip>
          <a:srcRect b="14270"/>
          <a:stretch/>
        </p:blipFill>
        <p:spPr>
          <a:xfrm>
            <a:off x="1558925" y="6416675"/>
            <a:ext cx="743161" cy="387350"/>
          </a:xfrm>
          <a:prstGeom prst="rect">
            <a:avLst/>
          </a:prstGeom>
        </p:spPr>
      </p:pic>
      <p:pic>
        <p:nvPicPr>
          <p:cNvPr id="12" name="Picture 11" descr="A close up of a logo&#10;&#10;Description automatically generated">
            <a:extLst>
              <a:ext uri="{FF2B5EF4-FFF2-40B4-BE49-F238E27FC236}">
                <a16:creationId xmlns:a16="http://schemas.microsoft.com/office/drawing/2014/main" id="{ED9C1648-39BC-E94B-A1DD-1B72833F82ED}"/>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609599" y="329032"/>
            <a:ext cx="1036321" cy="367727"/>
          </a:xfrm>
          <a:prstGeom prst="rect">
            <a:avLst/>
          </a:prstGeom>
        </p:spPr>
      </p:pic>
    </p:spTree>
    <p:extLst>
      <p:ext uri="{BB962C8B-B14F-4D97-AF65-F5344CB8AC3E}">
        <p14:creationId xmlns:p14="http://schemas.microsoft.com/office/powerpoint/2010/main" val="2791272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txStyles>
    <p:titleStyle>
      <a:lvl1pPr algn="l" defTabSz="544237" rtl="0" eaLnBrk="1" latinLnBrk="0" hangingPunct="1">
        <a:spcBef>
          <a:spcPct val="0"/>
        </a:spcBef>
        <a:buNone/>
        <a:defRPr sz="3750" kern="1200">
          <a:solidFill>
            <a:schemeClr val="accent1"/>
          </a:solidFill>
          <a:latin typeface="Verdana"/>
          <a:ea typeface="+mj-ea"/>
          <a:cs typeface="Verdana"/>
        </a:defRPr>
      </a:lvl1pPr>
    </p:titleStyle>
    <p:bodyStyle>
      <a:lvl1pPr marL="408178" indent="-408178" algn="l" defTabSz="544237" rtl="0" eaLnBrk="1" latinLnBrk="0" hangingPunct="1">
        <a:spcBef>
          <a:spcPct val="20000"/>
        </a:spcBef>
        <a:buFont typeface="Arial"/>
        <a:buChar char="•"/>
        <a:defRPr sz="2500" kern="1200">
          <a:solidFill>
            <a:schemeClr val="tx1"/>
          </a:solidFill>
          <a:latin typeface="Verdana"/>
          <a:ea typeface="+mn-ea"/>
          <a:cs typeface="Verdana"/>
        </a:defRPr>
      </a:lvl1pPr>
      <a:lvl2pPr marL="884385" indent="-340148" algn="l" defTabSz="544237" rtl="0" eaLnBrk="1" latinLnBrk="0" hangingPunct="1">
        <a:spcBef>
          <a:spcPct val="20000"/>
        </a:spcBef>
        <a:buFont typeface="Arial"/>
        <a:buChar char="–"/>
        <a:defRPr sz="2167" kern="1200">
          <a:solidFill>
            <a:schemeClr val="tx1"/>
          </a:solidFill>
          <a:latin typeface="Verdana"/>
          <a:ea typeface="+mn-ea"/>
          <a:cs typeface="Verdana"/>
        </a:defRPr>
      </a:lvl2pPr>
      <a:lvl3pPr marL="1360592" indent="-272118" algn="l" defTabSz="544237" rtl="0" eaLnBrk="1" latinLnBrk="0" hangingPunct="1">
        <a:spcBef>
          <a:spcPct val="20000"/>
        </a:spcBef>
        <a:buFont typeface="Arial"/>
        <a:buChar char="•"/>
        <a:defRPr sz="1833" kern="1200">
          <a:solidFill>
            <a:schemeClr val="tx1"/>
          </a:solidFill>
          <a:latin typeface="Verdana"/>
          <a:ea typeface="+mn-ea"/>
          <a:cs typeface="Verdana"/>
        </a:defRPr>
      </a:lvl3pPr>
      <a:lvl4pPr marL="1904829" indent="-272118" algn="l" defTabSz="544237" rtl="0" eaLnBrk="1" latinLnBrk="0" hangingPunct="1">
        <a:spcBef>
          <a:spcPct val="20000"/>
        </a:spcBef>
        <a:buFont typeface="Arial"/>
        <a:buChar char="–"/>
        <a:defRPr sz="1500" kern="1200">
          <a:solidFill>
            <a:schemeClr val="tx1"/>
          </a:solidFill>
          <a:latin typeface="Verdana"/>
          <a:ea typeface="+mn-ea"/>
          <a:cs typeface="Verdana"/>
        </a:defRPr>
      </a:lvl4pPr>
      <a:lvl5pPr marL="2449065" indent="-272118" algn="l" defTabSz="544237" rtl="0" eaLnBrk="1" latinLnBrk="0" hangingPunct="1">
        <a:spcBef>
          <a:spcPct val="20000"/>
        </a:spcBef>
        <a:buFont typeface="Arial"/>
        <a:buChar char="»"/>
        <a:defRPr sz="1500" kern="1200">
          <a:solidFill>
            <a:schemeClr val="tx1"/>
          </a:solidFill>
          <a:latin typeface="Verdana"/>
          <a:ea typeface="+mn-ea"/>
          <a:cs typeface="Verdana"/>
        </a:defRPr>
      </a:lvl5pPr>
      <a:lvl6pPr marL="2993302" indent="-272118" algn="l" defTabSz="544237" rtl="0" eaLnBrk="1" latinLnBrk="0" hangingPunct="1">
        <a:spcBef>
          <a:spcPct val="20000"/>
        </a:spcBef>
        <a:buFont typeface="Arial"/>
        <a:buChar char="•"/>
        <a:defRPr sz="2417" kern="1200">
          <a:solidFill>
            <a:schemeClr val="tx1"/>
          </a:solidFill>
          <a:latin typeface="+mn-lt"/>
          <a:ea typeface="+mn-ea"/>
          <a:cs typeface="+mn-cs"/>
        </a:defRPr>
      </a:lvl6pPr>
      <a:lvl7pPr marL="3537538" indent="-272118" algn="l" defTabSz="544237" rtl="0" eaLnBrk="1" latinLnBrk="0" hangingPunct="1">
        <a:spcBef>
          <a:spcPct val="20000"/>
        </a:spcBef>
        <a:buFont typeface="Arial"/>
        <a:buChar char="•"/>
        <a:defRPr sz="2417" kern="1200">
          <a:solidFill>
            <a:schemeClr val="tx1"/>
          </a:solidFill>
          <a:latin typeface="+mn-lt"/>
          <a:ea typeface="+mn-ea"/>
          <a:cs typeface="+mn-cs"/>
        </a:defRPr>
      </a:lvl7pPr>
      <a:lvl8pPr marL="4081776" indent="-272118" algn="l" defTabSz="544237" rtl="0" eaLnBrk="1" latinLnBrk="0" hangingPunct="1">
        <a:spcBef>
          <a:spcPct val="20000"/>
        </a:spcBef>
        <a:buFont typeface="Arial"/>
        <a:buChar char="•"/>
        <a:defRPr sz="2417" kern="1200">
          <a:solidFill>
            <a:schemeClr val="tx1"/>
          </a:solidFill>
          <a:latin typeface="+mn-lt"/>
          <a:ea typeface="+mn-ea"/>
          <a:cs typeface="+mn-cs"/>
        </a:defRPr>
      </a:lvl8pPr>
      <a:lvl9pPr marL="4626012" indent="-272118" algn="l" defTabSz="544237" rtl="0" eaLnBrk="1" latinLnBrk="0" hangingPunct="1">
        <a:spcBef>
          <a:spcPct val="20000"/>
        </a:spcBef>
        <a:buFont typeface="Arial"/>
        <a:buChar char="•"/>
        <a:defRPr sz="2417" kern="1200">
          <a:solidFill>
            <a:schemeClr val="tx1"/>
          </a:solidFill>
          <a:latin typeface="+mn-lt"/>
          <a:ea typeface="+mn-ea"/>
          <a:cs typeface="+mn-cs"/>
        </a:defRPr>
      </a:lvl9pPr>
    </p:bodyStyle>
    <p:otherStyle>
      <a:defPPr>
        <a:defRPr lang="en-US"/>
      </a:defPPr>
      <a:lvl1pPr marL="0" algn="l" defTabSz="544237" rtl="0" eaLnBrk="1" latinLnBrk="0" hangingPunct="1">
        <a:defRPr sz="2167" kern="1200">
          <a:solidFill>
            <a:schemeClr val="tx1"/>
          </a:solidFill>
          <a:latin typeface="+mn-lt"/>
          <a:ea typeface="+mn-ea"/>
          <a:cs typeface="+mn-cs"/>
        </a:defRPr>
      </a:lvl1pPr>
      <a:lvl2pPr marL="544237" algn="l" defTabSz="544237" rtl="0" eaLnBrk="1" latinLnBrk="0" hangingPunct="1">
        <a:defRPr sz="2167" kern="1200">
          <a:solidFill>
            <a:schemeClr val="tx1"/>
          </a:solidFill>
          <a:latin typeface="+mn-lt"/>
          <a:ea typeface="+mn-ea"/>
          <a:cs typeface="+mn-cs"/>
        </a:defRPr>
      </a:lvl2pPr>
      <a:lvl3pPr marL="1088473" algn="l" defTabSz="544237" rtl="0" eaLnBrk="1" latinLnBrk="0" hangingPunct="1">
        <a:defRPr sz="2167" kern="1200">
          <a:solidFill>
            <a:schemeClr val="tx1"/>
          </a:solidFill>
          <a:latin typeface="+mn-lt"/>
          <a:ea typeface="+mn-ea"/>
          <a:cs typeface="+mn-cs"/>
        </a:defRPr>
      </a:lvl3pPr>
      <a:lvl4pPr marL="1632711" algn="l" defTabSz="544237" rtl="0" eaLnBrk="1" latinLnBrk="0" hangingPunct="1">
        <a:defRPr sz="2167" kern="1200">
          <a:solidFill>
            <a:schemeClr val="tx1"/>
          </a:solidFill>
          <a:latin typeface="+mn-lt"/>
          <a:ea typeface="+mn-ea"/>
          <a:cs typeface="+mn-cs"/>
        </a:defRPr>
      </a:lvl4pPr>
      <a:lvl5pPr marL="2176947" algn="l" defTabSz="544237" rtl="0" eaLnBrk="1" latinLnBrk="0" hangingPunct="1">
        <a:defRPr sz="2167" kern="1200">
          <a:solidFill>
            <a:schemeClr val="tx1"/>
          </a:solidFill>
          <a:latin typeface="+mn-lt"/>
          <a:ea typeface="+mn-ea"/>
          <a:cs typeface="+mn-cs"/>
        </a:defRPr>
      </a:lvl5pPr>
      <a:lvl6pPr marL="2721184" algn="l" defTabSz="544237" rtl="0" eaLnBrk="1" latinLnBrk="0" hangingPunct="1">
        <a:defRPr sz="2167" kern="1200">
          <a:solidFill>
            <a:schemeClr val="tx1"/>
          </a:solidFill>
          <a:latin typeface="+mn-lt"/>
          <a:ea typeface="+mn-ea"/>
          <a:cs typeface="+mn-cs"/>
        </a:defRPr>
      </a:lvl6pPr>
      <a:lvl7pPr marL="3265420" algn="l" defTabSz="544237" rtl="0" eaLnBrk="1" latinLnBrk="0" hangingPunct="1">
        <a:defRPr sz="2167" kern="1200">
          <a:solidFill>
            <a:schemeClr val="tx1"/>
          </a:solidFill>
          <a:latin typeface="+mn-lt"/>
          <a:ea typeface="+mn-ea"/>
          <a:cs typeface="+mn-cs"/>
        </a:defRPr>
      </a:lvl7pPr>
      <a:lvl8pPr marL="3809657" algn="l" defTabSz="544237" rtl="0" eaLnBrk="1" latinLnBrk="0" hangingPunct="1">
        <a:defRPr sz="2167" kern="1200">
          <a:solidFill>
            <a:schemeClr val="tx1"/>
          </a:solidFill>
          <a:latin typeface="+mn-lt"/>
          <a:ea typeface="+mn-ea"/>
          <a:cs typeface="+mn-cs"/>
        </a:defRPr>
      </a:lvl8pPr>
      <a:lvl9pPr marL="4353894" algn="l" defTabSz="544237" rtl="0" eaLnBrk="1" latinLnBrk="0" hangingPunct="1">
        <a:defRPr sz="21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witter.com/_YoSoyMac" TargetMode="External"/><Relationship Id="rId1" Type="http://schemas.openxmlformats.org/officeDocument/2006/relationships/slideLayout" Target="../slideLayouts/slideLayout2.xml"/><Relationship Id="rId4" Type="http://schemas.openxmlformats.org/officeDocument/2006/relationships/image" Target="cid:SocialLink_Twitter_32x32_8eb9625e-4ca7-4afa-babf-c6ef75f9e842.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A63C92-BECA-47E6-933E-03F1D70E853F}"/>
              </a:ext>
            </a:extLst>
          </p:cNvPr>
          <p:cNvSpPr>
            <a:spLocks noGrp="1"/>
          </p:cNvSpPr>
          <p:nvPr>
            <p:ph type="ctrTitle"/>
          </p:nvPr>
        </p:nvSpPr>
        <p:spPr/>
        <p:txBody>
          <a:bodyPr/>
          <a:lstStyle/>
          <a:p>
            <a:r>
              <a:rPr lang="en-US" dirty="0"/>
              <a:t>November 9 WASDE Recap</a:t>
            </a:r>
          </a:p>
        </p:txBody>
      </p:sp>
      <p:sp>
        <p:nvSpPr>
          <p:cNvPr id="2" name="Subtitle 1">
            <a:extLst>
              <a:ext uri="{FF2B5EF4-FFF2-40B4-BE49-F238E27FC236}">
                <a16:creationId xmlns:a16="http://schemas.microsoft.com/office/drawing/2014/main" id="{A4A52B82-FD3C-4431-95D6-216E8F12F771}"/>
              </a:ext>
            </a:extLst>
          </p:cNvPr>
          <p:cNvSpPr>
            <a:spLocks noGrp="1"/>
          </p:cNvSpPr>
          <p:nvPr>
            <p:ph type="subTitle" idx="1"/>
          </p:nvPr>
        </p:nvSpPr>
        <p:spPr/>
        <p:txBody>
          <a:bodyPr/>
          <a:lstStyle/>
          <a:p>
            <a:r>
              <a:rPr lang="en-US" dirty="0"/>
              <a:t>Mac Marshall, VP Market Intelligence, USB/USSEC</a:t>
            </a:r>
          </a:p>
          <a:p>
            <a:r>
              <a:rPr lang="en-US" sz="1800" dirty="0"/>
              <a:t>	</a:t>
            </a:r>
            <a:r>
              <a:rPr lang="en-US" sz="1800" dirty="0">
                <a:hlinkClick r:id="rId2"/>
              </a:rPr>
              <a:t>@_YoSoyMac</a:t>
            </a:r>
            <a:endParaRPr lang="en-US" dirty="0"/>
          </a:p>
        </p:txBody>
      </p:sp>
      <p:pic>
        <p:nvPicPr>
          <p:cNvPr id="5" name="Picture 1">
            <a:hlinkClick r:id="rId2"/>
            <a:extLst>
              <a:ext uri="{FF2B5EF4-FFF2-40B4-BE49-F238E27FC236}">
                <a16:creationId xmlns:a16="http://schemas.microsoft.com/office/drawing/2014/main" id="{FF9AF1D2-2BEE-4294-8191-EAD47A07E0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703233" y="4407782"/>
            <a:ext cx="1905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84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1392-B276-4953-818B-40C1CF214DC7}"/>
              </a:ext>
            </a:extLst>
          </p:cNvPr>
          <p:cNvSpPr>
            <a:spLocks noGrp="1"/>
          </p:cNvSpPr>
          <p:nvPr>
            <p:ph type="title"/>
          </p:nvPr>
        </p:nvSpPr>
        <p:spPr>
          <a:xfrm>
            <a:off x="202163" y="1008167"/>
            <a:ext cx="11787673" cy="1143000"/>
          </a:xfrm>
        </p:spPr>
        <p:txBody>
          <a:bodyPr>
            <a:normAutofit fontScale="90000"/>
          </a:bodyPr>
          <a:lstStyle/>
          <a:p>
            <a:r>
              <a:rPr lang="en-US" dirty="0"/>
              <a:t>Key Revisions to New Crop (21/22) Soy Balance Sheets for November</a:t>
            </a:r>
          </a:p>
        </p:txBody>
      </p:sp>
      <p:sp>
        <p:nvSpPr>
          <p:cNvPr id="3" name="Content Placeholder 2">
            <a:extLst>
              <a:ext uri="{FF2B5EF4-FFF2-40B4-BE49-F238E27FC236}">
                <a16:creationId xmlns:a16="http://schemas.microsoft.com/office/drawing/2014/main" id="{F7F3A9FF-32FF-44FC-BAF5-0C25878A4197}"/>
              </a:ext>
            </a:extLst>
          </p:cNvPr>
          <p:cNvSpPr>
            <a:spLocks noGrp="1"/>
          </p:cNvSpPr>
          <p:nvPr>
            <p:ph sz="half" idx="1"/>
          </p:nvPr>
        </p:nvSpPr>
        <p:spPr>
          <a:xfrm>
            <a:off x="202163" y="2072641"/>
            <a:ext cx="5805233" cy="3888834"/>
          </a:xfrm>
        </p:spPr>
        <p:txBody>
          <a:bodyPr>
            <a:normAutofit lnSpcReduction="10000"/>
          </a:bodyPr>
          <a:lstStyle/>
          <a:p>
            <a:pPr marL="0" indent="0">
              <a:buNone/>
            </a:pPr>
            <a:r>
              <a:rPr lang="en-US" sz="2000" b="1" u="sng" dirty="0"/>
              <a:t>United States</a:t>
            </a:r>
          </a:p>
          <a:p>
            <a:r>
              <a:rPr lang="en-US" sz="2000" dirty="0"/>
              <a:t>21/22</a:t>
            </a:r>
          </a:p>
          <a:p>
            <a:pPr marL="1001437" lvl="1" indent="-457200">
              <a:buFont typeface="+mj-lt"/>
              <a:buAutoNum type="arabicPeriod"/>
            </a:pPr>
            <a:r>
              <a:rPr lang="en-US" sz="1600" dirty="0"/>
              <a:t>US soybean yield revised down by 0.3 </a:t>
            </a:r>
            <a:r>
              <a:rPr lang="en-US" sz="1600" dirty="0" err="1"/>
              <a:t>bu</a:t>
            </a:r>
            <a:r>
              <a:rPr lang="en-US" sz="1600" dirty="0"/>
              <a:t>/ac to 51.2 </a:t>
            </a:r>
            <a:r>
              <a:rPr lang="en-US" sz="1600" dirty="0" err="1"/>
              <a:t>bu</a:t>
            </a:r>
            <a:r>
              <a:rPr lang="en-US" sz="1600" dirty="0"/>
              <a:t>/ac – production revised down by 23 m </a:t>
            </a:r>
            <a:r>
              <a:rPr lang="en-US" sz="1600" dirty="0" err="1"/>
              <a:t>bu</a:t>
            </a:r>
            <a:r>
              <a:rPr lang="en-US" sz="1600" dirty="0"/>
              <a:t> to 4.425 billion bushels (120.4 MMT)</a:t>
            </a:r>
          </a:p>
          <a:p>
            <a:pPr marL="1001437" lvl="1" indent="-457200">
              <a:buFont typeface="+mj-lt"/>
              <a:buAutoNum type="arabicPeriod"/>
            </a:pPr>
            <a:r>
              <a:rPr lang="en-US" sz="1600" dirty="0"/>
              <a:t>Export projection revised down by 40 million bushels (1.1 MMT) to 2.050 billion bushels (55.8 MMT)</a:t>
            </a:r>
          </a:p>
          <a:p>
            <a:pPr marL="1001437" lvl="1" indent="-457200">
              <a:buFont typeface="+mj-lt"/>
              <a:buAutoNum type="arabicPeriod"/>
            </a:pPr>
            <a:r>
              <a:rPr lang="en-US" sz="1600" dirty="0"/>
              <a:t>Ending stocks revised up by 20 million bushels to 340 million bushels (9.3 MMT)</a:t>
            </a:r>
          </a:p>
          <a:p>
            <a:pPr marL="1001437" lvl="1" indent="-457200">
              <a:buFont typeface="+mj-lt"/>
              <a:buAutoNum type="arabicPeriod"/>
            </a:pPr>
            <a:r>
              <a:rPr lang="en-US" sz="1600" dirty="0"/>
              <a:t>MY avg price lowered from $12.35/</a:t>
            </a:r>
            <a:r>
              <a:rPr lang="en-US" sz="1600" dirty="0" err="1"/>
              <a:t>bu</a:t>
            </a:r>
            <a:r>
              <a:rPr lang="en-US" sz="1600" dirty="0"/>
              <a:t> to $12.10/</a:t>
            </a:r>
            <a:r>
              <a:rPr lang="en-US" sz="1600" dirty="0" err="1"/>
              <a:t>bu</a:t>
            </a:r>
            <a:endParaRPr lang="en-US" sz="1600" dirty="0"/>
          </a:p>
          <a:p>
            <a:pPr marL="1001437" lvl="1" indent="-457200">
              <a:buFont typeface="+mj-lt"/>
              <a:buAutoNum type="arabicPeriod"/>
            </a:pPr>
            <a:r>
              <a:rPr lang="en-US" sz="1600" dirty="0"/>
              <a:t>SBO carryout up 114 m </a:t>
            </a:r>
            <a:r>
              <a:rPr lang="en-US" sz="1600" dirty="0" err="1"/>
              <a:t>lbs</a:t>
            </a:r>
            <a:r>
              <a:rPr lang="en-US" sz="1600" dirty="0"/>
              <a:t> on higher </a:t>
            </a:r>
            <a:r>
              <a:rPr lang="en-US" sz="1600" dirty="0" err="1"/>
              <a:t>carryin</a:t>
            </a:r>
            <a:endParaRPr lang="en-US" sz="1600" dirty="0"/>
          </a:p>
        </p:txBody>
      </p:sp>
      <p:sp>
        <p:nvSpPr>
          <p:cNvPr id="10" name="Content Placeholder 9">
            <a:extLst>
              <a:ext uri="{FF2B5EF4-FFF2-40B4-BE49-F238E27FC236}">
                <a16:creationId xmlns:a16="http://schemas.microsoft.com/office/drawing/2014/main" id="{81BEB938-51B5-4268-BA7E-ECCE9EBC78C1}"/>
              </a:ext>
            </a:extLst>
          </p:cNvPr>
          <p:cNvSpPr txBox="1">
            <a:spLocks noGrp="1"/>
          </p:cNvSpPr>
          <p:nvPr>
            <p:ph sz="half" idx="2"/>
          </p:nvPr>
        </p:nvSpPr>
        <p:spPr>
          <a:xfrm>
            <a:off x="6184606" y="2072641"/>
            <a:ext cx="5805230" cy="3141952"/>
          </a:xfrm>
          <a:prstGeom prst="rect">
            <a:avLst/>
          </a:prstGeom>
          <a:noFill/>
        </p:spPr>
        <p:txBody>
          <a:bodyPr wrap="square">
            <a:spAutoFit/>
          </a:bodyPr>
          <a:lstStyle/>
          <a:p>
            <a:pPr marL="0" indent="0">
              <a:buNone/>
            </a:pPr>
            <a:r>
              <a:rPr lang="en-US" sz="1800" b="1" u="sng" dirty="0"/>
              <a:t>International</a:t>
            </a:r>
          </a:p>
          <a:p>
            <a:pPr marL="285750" indent="-285750">
              <a:buFont typeface="Arial" panose="020B0604020202020204" pitchFamily="34" charset="0"/>
              <a:buChar char="•"/>
            </a:pPr>
            <a:r>
              <a:rPr lang="en-US" sz="1800" dirty="0"/>
              <a:t>21/22</a:t>
            </a:r>
          </a:p>
          <a:p>
            <a:pPr marL="1001397" lvl="1" indent="-457182">
              <a:buFont typeface="+mj-lt"/>
              <a:buAutoNum type="arabicPeriod"/>
            </a:pPr>
            <a:r>
              <a:rPr lang="en-US" sz="1200" dirty="0"/>
              <a:t>World ending stocks revised down by 0.79 MMT to 103.78 MMT</a:t>
            </a:r>
          </a:p>
          <a:p>
            <a:pPr marL="1001397" lvl="1" indent="-457182">
              <a:buFont typeface="+mj-lt"/>
              <a:buAutoNum type="arabicPeriod"/>
            </a:pPr>
            <a:r>
              <a:rPr lang="en-US" sz="1200" dirty="0"/>
              <a:t>World production revised down by 1.1 MMT</a:t>
            </a:r>
          </a:p>
          <a:p>
            <a:pPr marL="1001397" lvl="1" indent="-457182">
              <a:buFont typeface="+mj-lt"/>
              <a:buAutoNum type="arabicPeriod"/>
            </a:pPr>
            <a:r>
              <a:rPr lang="en-US" sz="1200" dirty="0"/>
              <a:t>Argentina harvested area revised down by 500 </a:t>
            </a:r>
            <a:r>
              <a:rPr lang="en-US" sz="1200" dirty="0" err="1"/>
              <a:t>kHa</a:t>
            </a:r>
            <a:endParaRPr lang="en-US" sz="1200" dirty="0"/>
          </a:p>
          <a:p>
            <a:pPr marL="1001397" lvl="1" indent="-457182">
              <a:buFont typeface="+mj-lt"/>
              <a:buAutoNum type="arabicPeriod"/>
            </a:pPr>
            <a:r>
              <a:rPr lang="en-US" sz="1200" dirty="0"/>
              <a:t>Argentina production revised down by 1.5 MMT</a:t>
            </a:r>
          </a:p>
          <a:p>
            <a:pPr marL="1001397" lvl="1" indent="-457182">
              <a:buFont typeface="+mj-lt"/>
              <a:buAutoNum type="arabicPeriod"/>
            </a:pPr>
            <a:r>
              <a:rPr lang="en-US" sz="1200" dirty="0"/>
              <a:t>Argentina ending stocks revised down by 1.1 MMT</a:t>
            </a:r>
          </a:p>
          <a:p>
            <a:pPr marL="1001397" lvl="1" indent="-457182">
              <a:buFont typeface="+mj-lt"/>
              <a:buAutoNum type="arabicPeriod"/>
            </a:pPr>
            <a:r>
              <a:rPr lang="en-US" sz="1200"/>
              <a:t>Brazil exports revised up by 1 MMT to 94 MMT</a:t>
            </a:r>
          </a:p>
          <a:p>
            <a:pPr marL="1001397" lvl="1" indent="-457182">
              <a:buFont typeface="+mj-lt"/>
              <a:buAutoNum type="arabicPeriod"/>
            </a:pPr>
            <a:r>
              <a:rPr lang="en-US" sz="1200"/>
              <a:t>China </a:t>
            </a:r>
            <a:r>
              <a:rPr lang="en-US" sz="1200" dirty="0"/>
              <a:t>imports revised down by 1 MMT to 100 MMT</a:t>
            </a:r>
          </a:p>
          <a:p>
            <a:pPr marL="1001397" lvl="1" indent="-457182">
              <a:buFont typeface="+mj-lt"/>
              <a:buAutoNum type="arabicPeriod"/>
            </a:pPr>
            <a:r>
              <a:rPr lang="en-US" sz="1200" dirty="0"/>
              <a:t>India imports revised up by 100 KMT</a:t>
            </a:r>
          </a:p>
          <a:p>
            <a:pPr marL="1001397" lvl="1" indent="-457182">
              <a:buFont typeface="+mj-lt"/>
              <a:buAutoNum type="arabicPeriod"/>
            </a:pPr>
            <a:r>
              <a:rPr lang="en-US" sz="1200" dirty="0"/>
              <a:t>India production revised up by 900 KMT</a:t>
            </a:r>
          </a:p>
          <a:p>
            <a:pPr marL="1001397" lvl="1" indent="-457182">
              <a:buFont typeface="+mj-lt"/>
              <a:buAutoNum type="arabicPeriod"/>
            </a:pPr>
            <a:r>
              <a:rPr lang="en-US" sz="1200" dirty="0"/>
              <a:t>India domestic use revised up by 780 KMT</a:t>
            </a:r>
            <a:endParaRPr lang="en-US" sz="1600" dirty="0"/>
          </a:p>
        </p:txBody>
      </p:sp>
      <p:sp>
        <p:nvSpPr>
          <p:cNvPr id="7" name="TextBox 6">
            <a:extLst>
              <a:ext uri="{FF2B5EF4-FFF2-40B4-BE49-F238E27FC236}">
                <a16:creationId xmlns:a16="http://schemas.microsoft.com/office/drawing/2014/main" id="{5AB4D15B-314F-4A83-BC7E-1F9C7D5D2B0A}"/>
              </a:ext>
            </a:extLst>
          </p:cNvPr>
          <p:cNvSpPr txBox="1"/>
          <p:nvPr/>
        </p:nvSpPr>
        <p:spPr>
          <a:xfrm>
            <a:off x="762000" y="5961475"/>
            <a:ext cx="5181600" cy="307777"/>
          </a:xfrm>
          <a:prstGeom prst="rect">
            <a:avLst/>
          </a:prstGeom>
          <a:noFill/>
        </p:spPr>
        <p:txBody>
          <a:bodyPr wrap="square" rtlCol="0">
            <a:spAutoFit/>
          </a:bodyPr>
          <a:lstStyle/>
          <a:p>
            <a:pPr defTabSz="653084">
              <a:defRPr/>
            </a:pPr>
            <a:r>
              <a:rPr lang="en-US" sz="1400" i="1" dirty="0">
                <a:solidFill>
                  <a:srgbClr val="1E1E0A"/>
                </a:solidFill>
                <a:latin typeface="Arial"/>
              </a:rPr>
              <a:t>Data Source: USDA PSD, updated November 2021.</a:t>
            </a:r>
          </a:p>
        </p:txBody>
      </p:sp>
    </p:spTree>
    <p:extLst>
      <p:ext uri="{BB962C8B-B14F-4D97-AF65-F5344CB8AC3E}">
        <p14:creationId xmlns:p14="http://schemas.microsoft.com/office/powerpoint/2010/main" val="421078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1392-B276-4953-818B-40C1CF214DC7}"/>
              </a:ext>
            </a:extLst>
          </p:cNvPr>
          <p:cNvSpPr>
            <a:spLocks noGrp="1"/>
          </p:cNvSpPr>
          <p:nvPr>
            <p:ph type="title"/>
          </p:nvPr>
        </p:nvSpPr>
        <p:spPr/>
        <p:txBody>
          <a:bodyPr>
            <a:normAutofit fontScale="90000"/>
          </a:bodyPr>
          <a:lstStyle/>
          <a:p>
            <a:r>
              <a:rPr lang="en-US" dirty="0"/>
              <a:t>Key Revisions to 20/21 Soy Complex for November</a:t>
            </a:r>
          </a:p>
        </p:txBody>
      </p:sp>
      <p:sp>
        <p:nvSpPr>
          <p:cNvPr id="3" name="Content Placeholder 2">
            <a:extLst>
              <a:ext uri="{FF2B5EF4-FFF2-40B4-BE49-F238E27FC236}">
                <a16:creationId xmlns:a16="http://schemas.microsoft.com/office/drawing/2014/main" id="{F7F3A9FF-32FF-44FC-BAF5-0C25878A4197}"/>
              </a:ext>
            </a:extLst>
          </p:cNvPr>
          <p:cNvSpPr>
            <a:spLocks noGrp="1"/>
          </p:cNvSpPr>
          <p:nvPr>
            <p:ph sz="half" idx="1"/>
          </p:nvPr>
        </p:nvSpPr>
        <p:spPr>
          <a:xfrm>
            <a:off x="327259" y="2072641"/>
            <a:ext cx="5680138" cy="3888834"/>
          </a:xfrm>
        </p:spPr>
        <p:txBody>
          <a:bodyPr>
            <a:normAutofit/>
          </a:bodyPr>
          <a:lstStyle/>
          <a:p>
            <a:pPr marL="0" indent="0">
              <a:buNone/>
            </a:pPr>
            <a:r>
              <a:rPr lang="en-US" sz="2000" b="1" u="sng" dirty="0"/>
              <a:t>United States</a:t>
            </a:r>
          </a:p>
          <a:p>
            <a:r>
              <a:rPr lang="en-US" sz="2000" dirty="0"/>
              <a:t>20/21</a:t>
            </a:r>
          </a:p>
          <a:p>
            <a:pPr marL="1069424" lvl="1" indent="-457182">
              <a:buFont typeface="+mj-lt"/>
              <a:buAutoNum type="arabicPeriod"/>
            </a:pPr>
            <a:r>
              <a:rPr lang="en-US" sz="1600" dirty="0"/>
              <a:t>No changes to old crop whole soybean balance sheet</a:t>
            </a:r>
          </a:p>
          <a:p>
            <a:pPr marL="1069424" lvl="1" indent="-457182">
              <a:buFont typeface="+mj-lt"/>
              <a:buAutoNum type="arabicPeriod"/>
            </a:pPr>
            <a:r>
              <a:rPr lang="en-US" sz="1600" dirty="0"/>
              <a:t>SBO ending stocks revised up by 114 million </a:t>
            </a:r>
            <a:r>
              <a:rPr lang="en-US" sz="1600" dirty="0" err="1"/>
              <a:t>lbs</a:t>
            </a:r>
            <a:endParaRPr lang="en-US" sz="1600" dirty="0"/>
          </a:p>
          <a:p>
            <a:pPr marL="1069424" lvl="1" indent="-457182">
              <a:buFont typeface="+mj-lt"/>
              <a:buAutoNum type="arabicPeriod"/>
            </a:pPr>
            <a:r>
              <a:rPr lang="en-US" sz="1600" dirty="0"/>
              <a:t>SBO food/feed/other use down 123 million </a:t>
            </a:r>
            <a:r>
              <a:rPr lang="en-US" sz="1600" dirty="0" err="1"/>
              <a:t>lbs</a:t>
            </a:r>
            <a:endParaRPr lang="en-US" sz="1600" dirty="0"/>
          </a:p>
          <a:p>
            <a:pPr marL="1069424" lvl="1" indent="-457182">
              <a:buFont typeface="+mj-lt"/>
              <a:buAutoNum type="arabicPeriod"/>
            </a:pPr>
            <a:r>
              <a:rPr lang="en-US" sz="1600" dirty="0"/>
              <a:t>SBO biofuels use up 50 million </a:t>
            </a:r>
            <a:r>
              <a:rPr lang="en-US" sz="1600" dirty="0" err="1"/>
              <a:t>lbs</a:t>
            </a:r>
            <a:endParaRPr lang="en-US" sz="1600" dirty="0"/>
          </a:p>
          <a:p>
            <a:pPr marL="1069424" lvl="1" indent="-457182">
              <a:buFont typeface="+mj-lt"/>
              <a:buAutoNum type="arabicPeriod"/>
            </a:pPr>
            <a:r>
              <a:rPr lang="en-US" sz="1600" dirty="0"/>
              <a:t>Domestic SBM use revised up by 130 million </a:t>
            </a:r>
            <a:r>
              <a:rPr lang="en-US" sz="1600" dirty="0" err="1"/>
              <a:t>lbs</a:t>
            </a:r>
            <a:r>
              <a:rPr lang="en-US" sz="1600" dirty="0"/>
              <a:t>; exports revised down by 132 million </a:t>
            </a:r>
            <a:r>
              <a:rPr lang="en-US" sz="1600" dirty="0" err="1"/>
              <a:t>lbs</a:t>
            </a:r>
            <a:endParaRPr lang="en-US" sz="1600" dirty="0"/>
          </a:p>
        </p:txBody>
      </p:sp>
      <p:sp>
        <p:nvSpPr>
          <p:cNvPr id="4" name="Content Placeholder 3">
            <a:extLst>
              <a:ext uri="{FF2B5EF4-FFF2-40B4-BE49-F238E27FC236}">
                <a16:creationId xmlns:a16="http://schemas.microsoft.com/office/drawing/2014/main" id="{52AEB070-CD80-4AAB-84CC-48BE6A53CAAE}"/>
              </a:ext>
            </a:extLst>
          </p:cNvPr>
          <p:cNvSpPr>
            <a:spLocks noGrp="1"/>
          </p:cNvSpPr>
          <p:nvPr>
            <p:ph sz="half" idx="2"/>
          </p:nvPr>
        </p:nvSpPr>
        <p:spPr>
          <a:xfrm>
            <a:off x="6007398" y="2072639"/>
            <a:ext cx="5857344" cy="3888835"/>
          </a:xfrm>
        </p:spPr>
        <p:txBody>
          <a:bodyPr>
            <a:normAutofit/>
          </a:bodyPr>
          <a:lstStyle/>
          <a:p>
            <a:pPr marL="0" indent="0">
              <a:buNone/>
            </a:pPr>
            <a:r>
              <a:rPr lang="en-US" sz="2000" b="1" u="sng" dirty="0"/>
              <a:t>International</a:t>
            </a:r>
          </a:p>
          <a:p>
            <a:r>
              <a:rPr lang="en-US" sz="2000" dirty="0"/>
              <a:t>20/21</a:t>
            </a:r>
          </a:p>
          <a:p>
            <a:pPr marL="1001397" lvl="1" indent="-457182">
              <a:buFont typeface="+mj-lt"/>
              <a:buAutoNum type="arabicPeriod"/>
            </a:pPr>
            <a:r>
              <a:rPr lang="en-US" sz="1600" dirty="0"/>
              <a:t>Brazil production revised up 1 MMT to 138 MMT</a:t>
            </a:r>
          </a:p>
          <a:p>
            <a:pPr marL="1001397" lvl="1" indent="-457182">
              <a:buFont typeface="+mj-lt"/>
              <a:buAutoNum type="arabicPeriod"/>
            </a:pPr>
            <a:r>
              <a:rPr lang="en-US" sz="1600" dirty="0"/>
              <a:t>Brazil harvested area revised up by 300 KHA</a:t>
            </a:r>
          </a:p>
          <a:p>
            <a:pPr marL="1001397" lvl="1" indent="-457182">
              <a:buFont typeface="+mj-lt"/>
              <a:buAutoNum type="arabicPeriod"/>
            </a:pPr>
            <a:r>
              <a:rPr lang="en-US" sz="1600" dirty="0"/>
              <a:t>Brazil ending stocks revised up by 1 MMT</a:t>
            </a:r>
          </a:p>
          <a:p>
            <a:pPr marL="1001397" lvl="1" indent="-457182">
              <a:buFont typeface="+mj-lt"/>
              <a:buAutoNum type="arabicPeriod"/>
            </a:pPr>
            <a:r>
              <a:rPr lang="en-US" sz="1600" dirty="0"/>
              <a:t>Argentina crush revised up by 506 KMT</a:t>
            </a:r>
          </a:p>
          <a:p>
            <a:pPr marL="1001397" lvl="1" indent="-457182">
              <a:buFont typeface="+mj-lt"/>
              <a:buAutoNum type="arabicPeriod"/>
            </a:pPr>
            <a:r>
              <a:rPr lang="en-US" sz="1600" dirty="0"/>
              <a:t>China imports revised up 762 KMT</a:t>
            </a:r>
          </a:p>
          <a:p>
            <a:pPr marL="1001397" lvl="1" indent="-457182">
              <a:buFont typeface="+mj-lt"/>
              <a:buAutoNum type="arabicPeriod"/>
            </a:pPr>
            <a:r>
              <a:rPr lang="en-US" sz="1600" dirty="0"/>
              <a:t>Egypt imports revised down by 200 KMT</a:t>
            </a:r>
          </a:p>
          <a:p>
            <a:pPr marL="1001397" lvl="1" indent="-457182">
              <a:buFont typeface="+mj-lt"/>
              <a:buAutoNum type="arabicPeriod"/>
            </a:pPr>
            <a:endParaRPr lang="en-US" sz="1600" dirty="0">
              <a:highlight>
                <a:srgbClr val="FFFF00"/>
              </a:highlight>
            </a:endParaRPr>
          </a:p>
        </p:txBody>
      </p:sp>
      <p:sp>
        <p:nvSpPr>
          <p:cNvPr id="6" name="TextBox 5">
            <a:extLst>
              <a:ext uri="{FF2B5EF4-FFF2-40B4-BE49-F238E27FC236}">
                <a16:creationId xmlns:a16="http://schemas.microsoft.com/office/drawing/2014/main" id="{B3811909-9630-4A2A-89D1-3BE188A681D7}"/>
              </a:ext>
            </a:extLst>
          </p:cNvPr>
          <p:cNvSpPr txBox="1"/>
          <p:nvPr/>
        </p:nvSpPr>
        <p:spPr>
          <a:xfrm>
            <a:off x="762000" y="5961475"/>
            <a:ext cx="5181600" cy="307777"/>
          </a:xfrm>
          <a:prstGeom prst="rect">
            <a:avLst/>
          </a:prstGeom>
          <a:noFill/>
        </p:spPr>
        <p:txBody>
          <a:bodyPr wrap="square" rtlCol="0">
            <a:spAutoFit/>
          </a:bodyPr>
          <a:lstStyle/>
          <a:p>
            <a:pPr defTabSz="653084">
              <a:defRPr/>
            </a:pPr>
            <a:r>
              <a:rPr lang="en-US" sz="1400" i="1" dirty="0">
                <a:solidFill>
                  <a:srgbClr val="1E1E0A"/>
                </a:solidFill>
                <a:latin typeface="Arial"/>
              </a:rPr>
              <a:t>Data Source: USDA PSD, updated November 2021.</a:t>
            </a:r>
          </a:p>
        </p:txBody>
      </p:sp>
    </p:spTree>
    <p:extLst>
      <p:ext uri="{BB962C8B-B14F-4D97-AF65-F5344CB8AC3E}">
        <p14:creationId xmlns:p14="http://schemas.microsoft.com/office/powerpoint/2010/main" val="326803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CF8A2-FB5E-49A1-96A8-6F58E17AB8ED}"/>
              </a:ext>
            </a:extLst>
          </p:cNvPr>
          <p:cNvSpPr>
            <a:spLocks noGrp="1"/>
          </p:cNvSpPr>
          <p:nvPr>
            <p:ph type="title"/>
          </p:nvPr>
        </p:nvSpPr>
        <p:spPr/>
        <p:txBody>
          <a:bodyPr>
            <a:normAutofit/>
          </a:bodyPr>
          <a:lstStyle/>
          <a:p>
            <a:r>
              <a:rPr lang="en-US" dirty="0"/>
              <a:t>November 9 WASDE – Prerelease Estimates</a:t>
            </a:r>
          </a:p>
        </p:txBody>
      </p:sp>
      <p:sp>
        <p:nvSpPr>
          <p:cNvPr id="5" name="Rectangle 4">
            <a:extLst>
              <a:ext uri="{FF2B5EF4-FFF2-40B4-BE49-F238E27FC236}">
                <a16:creationId xmlns:a16="http://schemas.microsoft.com/office/drawing/2014/main" id="{FF7E1C13-F792-4A2B-9DDB-E452785BFD3E}"/>
              </a:ext>
            </a:extLst>
          </p:cNvPr>
          <p:cNvSpPr/>
          <p:nvPr/>
        </p:nvSpPr>
        <p:spPr>
          <a:xfrm>
            <a:off x="4667795" y="6044549"/>
            <a:ext cx="1880451" cy="276999"/>
          </a:xfrm>
          <a:prstGeom prst="rect">
            <a:avLst/>
          </a:prstGeom>
        </p:spPr>
        <p:txBody>
          <a:bodyPr wrap="none">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E1E0A"/>
                </a:solidFill>
                <a:effectLst/>
                <a:uLnTx/>
                <a:uFillTx/>
                <a:latin typeface="Arial"/>
                <a:ea typeface="+mn-ea"/>
                <a:cs typeface="+mn-cs"/>
              </a:rPr>
              <a:t>Sources: Refinitiv, USDA</a:t>
            </a:r>
          </a:p>
        </p:txBody>
      </p:sp>
      <p:sp>
        <p:nvSpPr>
          <p:cNvPr id="3" name="TextBox 2">
            <a:extLst>
              <a:ext uri="{FF2B5EF4-FFF2-40B4-BE49-F238E27FC236}">
                <a16:creationId xmlns:a16="http://schemas.microsoft.com/office/drawing/2014/main" id="{05C20FB1-C039-45F5-81A1-206653818911}"/>
              </a:ext>
            </a:extLst>
          </p:cNvPr>
          <p:cNvSpPr txBox="1"/>
          <p:nvPr/>
        </p:nvSpPr>
        <p:spPr>
          <a:xfrm>
            <a:off x="4807724" y="4304370"/>
            <a:ext cx="927914" cy="646331"/>
          </a:xfrm>
          <a:prstGeom prst="rect">
            <a:avLst/>
          </a:prstGeom>
          <a:noFill/>
        </p:spPr>
        <p:txBody>
          <a:bodyPr wrap="square" rtlCol="0">
            <a:spAutoFit/>
          </a:bodyPr>
          <a:lstStyle/>
          <a:p>
            <a:r>
              <a:rPr lang="en-US" sz="3600" b="1" dirty="0"/>
              <a:t>?</a:t>
            </a:r>
          </a:p>
        </p:txBody>
      </p:sp>
      <p:sp>
        <p:nvSpPr>
          <p:cNvPr id="7" name="TextBox 6">
            <a:extLst>
              <a:ext uri="{FF2B5EF4-FFF2-40B4-BE49-F238E27FC236}">
                <a16:creationId xmlns:a16="http://schemas.microsoft.com/office/drawing/2014/main" id="{AA2C8BCB-547C-4ACB-9514-7395BEFD048B}"/>
              </a:ext>
            </a:extLst>
          </p:cNvPr>
          <p:cNvSpPr txBox="1"/>
          <p:nvPr/>
        </p:nvSpPr>
        <p:spPr>
          <a:xfrm>
            <a:off x="10658397" y="4374337"/>
            <a:ext cx="927914" cy="646331"/>
          </a:xfrm>
          <a:prstGeom prst="rect">
            <a:avLst/>
          </a:prstGeom>
          <a:noFill/>
        </p:spPr>
        <p:txBody>
          <a:bodyPr wrap="square" rtlCol="0">
            <a:spAutoFit/>
          </a:bodyPr>
          <a:lstStyle/>
          <a:p>
            <a:r>
              <a:rPr lang="en-US" sz="3600" b="1" dirty="0"/>
              <a:t>?</a:t>
            </a:r>
          </a:p>
        </p:txBody>
      </p:sp>
      <p:graphicFrame>
        <p:nvGraphicFramePr>
          <p:cNvPr id="14" name="Content Placeholder 13">
            <a:extLst>
              <a:ext uri="{FF2B5EF4-FFF2-40B4-BE49-F238E27FC236}">
                <a16:creationId xmlns:a16="http://schemas.microsoft.com/office/drawing/2014/main" id="{F1822777-2CB0-4497-8611-658A9963AE10}"/>
              </a:ext>
            </a:extLst>
          </p:cNvPr>
          <p:cNvGraphicFramePr>
            <a:graphicFrameLocks noGrp="1"/>
          </p:cNvGraphicFramePr>
          <p:nvPr>
            <p:ph idx="1"/>
            <p:extLst>
              <p:ext uri="{D42A27DB-BD31-4B8C-83A1-F6EECF244321}">
                <p14:modId xmlns:p14="http://schemas.microsoft.com/office/powerpoint/2010/main" val="3340597676"/>
              </p:ext>
            </p:extLst>
          </p:nvPr>
        </p:nvGraphicFramePr>
        <p:xfrm>
          <a:off x="609600" y="2425700"/>
          <a:ext cx="5113338" cy="35512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15">
            <a:extLst>
              <a:ext uri="{FF2B5EF4-FFF2-40B4-BE49-F238E27FC236}">
                <a16:creationId xmlns:a16="http://schemas.microsoft.com/office/drawing/2014/main" id="{CB4389BA-594F-4360-AB31-D808117E5905}"/>
              </a:ext>
            </a:extLst>
          </p:cNvPr>
          <p:cNvGraphicFramePr>
            <a:graphicFrameLocks noGrp="1"/>
          </p:cNvGraphicFramePr>
          <p:nvPr>
            <p:ph idx="10"/>
            <p:extLst>
              <p:ext uri="{D42A27DB-BD31-4B8C-83A1-F6EECF244321}">
                <p14:modId xmlns:p14="http://schemas.microsoft.com/office/powerpoint/2010/main" val="447661386"/>
              </p:ext>
            </p:extLst>
          </p:nvPr>
        </p:nvGraphicFramePr>
        <p:xfrm>
          <a:off x="6456363" y="2425700"/>
          <a:ext cx="5113337" cy="35512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698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7FB8E8-D81A-4A28-9489-5833ABB4A8C7}"/>
              </a:ext>
            </a:extLst>
          </p:cNvPr>
          <p:cNvSpPr/>
          <p:nvPr/>
        </p:nvSpPr>
        <p:spPr>
          <a:xfrm>
            <a:off x="750313" y="6036106"/>
            <a:ext cx="1639295" cy="276999"/>
          </a:xfrm>
          <a:prstGeom prst="rect">
            <a:avLst/>
          </a:prstGeom>
        </p:spPr>
        <p:txBody>
          <a:bodyPr wrap="none">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E1E0A"/>
                </a:solidFill>
                <a:effectLst/>
                <a:uLnTx/>
                <a:uFillTx/>
                <a:latin typeface="Arial"/>
                <a:ea typeface="+mn-ea"/>
                <a:cs typeface="+mn-cs"/>
              </a:rPr>
              <a:t>Source: USDA NASS</a:t>
            </a:r>
          </a:p>
        </p:txBody>
      </p:sp>
      <p:sp>
        <p:nvSpPr>
          <p:cNvPr id="8" name="Title 1">
            <a:extLst>
              <a:ext uri="{FF2B5EF4-FFF2-40B4-BE49-F238E27FC236}">
                <a16:creationId xmlns:a16="http://schemas.microsoft.com/office/drawing/2014/main" id="{6BA0A7AD-A75C-438E-BAA4-6CF66F46591A}"/>
              </a:ext>
            </a:extLst>
          </p:cNvPr>
          <p:cNvSpPr>
            <a:spLocks noGrp="1"/>
          </p:cNvSpPr>
          <p:nvPr>
            <p:ph type="title"/>
          </p:nvPr>
        </p:nvSpPr>
        <p:spPr>
          <a:xfrm>
            <a:off x="465221" y="1085342"/>
            <a:ext cx="10972800" cy="1143000"/>
          </a:xfrm>
        </p:spPr>
        <p:txBody>
          <a:bodyPr>
            <a:normAutofit fontScale="90000"/>
          </a:bodyPr>
          <a:lstStyle/>
          <a:p>
            <a:r>
              <a:rPr lang="en-US" dirty="0"/>
              <a:t>State Yield Estimates – Change from October</a:t>
            </a:r>
          </a:p>
        </p:txBody>
      </p:sp>
      <p:sp>
        <p:nvSpPr>
          <p:cNvPr id="15" name="Arrow: Right 14">
            <a:extLst>
              <a:ext uri="{FF2B5EF4-FFF2-40B4-BE49-F238E27FC236}">
                <a16:creationId xmlns:a16="http://schemas.microsoft.com/office/drawing/2014/main" id="{B48C26A0-715A-4DAE-AF08-C26D6E8AEF92}"/>
              </a:ext>
            </a:extLst>
          </p:cNvPr>
          <p:cNvSpPr/>
          <p:nvPr/>
        </p:nvSpPr>
        <p:spPr>
          <a:xfrm>
            <a:off x="5683627" y="3537821"/>
            <a:ext cx="735981" cy="13269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Content Placeholder 13">
            <a:extLst>
              <a:ext uri="{FF2B5EF4-FFF2-40B4-BE49-F238E27FC236}">
                <a16:creationId xmlns:a16="http://schemas.microsoft.com/office/drawing/2014/main" id="{06DE8FB2-91D4-4C03-8AFA-92418B299003}"/>
              </a:ext>
            </a:extLst>
          </p:cNvPr>
          <p:cNvPicPr>
            <a:picLocks noGrp="1" noChangeAspect="1"/>
          </p:cNvPicPr>
          <p:nvPr>
            <p:ph idx="1"/>
          </p:nvPr>
        </p:nvPicPr>
        <p:blipFill>
          <a:blip r:embed="rId2"/>
          <a:stretch>
            <a:fillRect/>
          </a:stretch>
        </p:blipFill>
        <p:spPr>
          <a:xfrm>
            <a:off x="802859" y="2425700"/>
            <a:ext cx="4726819" cy="3551238"/>
          </a:xfrm>
          <a:prstGeom prst="rect">
            <a:avLst/>
          </a:prstGeom>
        </p:spPr>
      </p:pic>
      <p:pic>
        <p:nvPicPr>
          <p:cNvPr id="16" name="Content Placeholder 15">
            <a:extLst>
              <a:ext uri="{FF2B5EF4-FFF2-40B4-BE49-F238E27FC236}">
                <a16:creationId xmlns:a16="http://schemas.microsoft.com/office/drawing/2014/main" id="{29F8842B-EB59-4186-B23D-183338C41A57}"/>
              </a:ext>
            </a:extLst>
          </p:cNvPr>
          <p:cNvPicPr>
            <a:picLocks noGrp="1" noChangeAspect="1"/>
          </p:cNvPicPr>
          <p:nvPr>
            <p:ph idx="10"/>
          </p:nvPr>
        </p:nvPicPr>
        <p:blipFill>
          <a:blip r:embed="rId3"/>
          <a:stretch>
            <a:fillRect/>
          </a:stretch>
        </p:blipFill>
        <p:spPr>
          <a:xfrm>
            <a:off x="6667079" y="2425700"/>
            <a:ext cx="4691904" cy="3551238"/>
          </a:xfrm>
          <a:prstGeom prst="rect">
            <a:avLst/>
          </a:prstGeom>
        </p:spPr>
      </p:pic>
    </p:spTree>
    <p:extLst>
      <p:ext uri="{BB962C8B-B14F-4D97-AF65-F5344CB8AC3E}">
        <p14:creationId xmlns:p14="http://schemas.microsoft.com/office/powerpoint/2010/main" val="372159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CF8A2-FB5E-49A1-96A8-6F58E17AB8ED}"/>
              </a:ext>
            </a:extLst>
          </p:cNvPr>
          <p:cNvSpPr>
            <a:spLocks noGrp="1"/>
          </p:cNvSpPr>
          <p:nvPr>
            <p:ph type="title"/>
          </p:nvPr>
        </p:nvSpPr>
        <p:spPr>
          <a:xfrm>
            <a:off x="-1" y="1008167"/>
            <a:ext cx="12050829" cy="1143000"/>
          </a:xfrm>
        </p:spPr>
        <p:txBody>
          <a:bodyPr>
            <a:normAutofit/>
          </a:bodyPr>
          <a:lstStyle/>
          <a:p>
            <a:r>
              <a:rPr lang="en-US" sz="3400" dirty="0"/>
              <a:t>November 9 WASDE – Prerelease Estimates</a:t>
            </a:r>
          </a:p>
        </p:txBody>
      </p:sp>
      <p:sp>
        <p:nvSpPr>
          <p:cNvPr id="13" name="Rectangle 12">
            <a:extLst>
              <a:ext uri="{FF2B5EF4-FFF2-40B4-BE49-F238E27FC236}">
                <a16:creationId xmlns:a16="http://schemas.microsoft.com/office/drawing/2014/main" id="{A66C4CF6-EA71-4CEB-A002-0CE7E16B4E38}"/>
              </a:ext>
            </a:extLst>
          </p:cNvPr>
          <p:cNvSpPr/>
          <p:nvPr/>
        </p:nvSpPr>
        <p:spPr>
          <a:xfrm>
            <a:off x="4667795" y="6044549"/>
            <a:ext cx="1880451" cy="276999"/>
          </a:xfrm>
          <a:prstGeom prst="rect">
            <a:avLst/>
          </a:prstGeom>
        </p:spPr>
        <p:txBody>
          <a:bodyPr wrap="none">
            <a:spAutoFit/>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E1E0A"/>
                </a:solidFill>
                <a:effectLst/>
                <a:uLnTx/>
                <a:uFillTx/>
                <a:latin typeface="Arial"/>
                <a:ea typeface="+mn-ea"/>
                <a:cs typeface="+mn-cs"/>
              </a:rPr>
              <a:t>Sources: Refinitiv, USDA</a:t>
            </a:r>
          </a:p>
        </p:txBody>
      </p:sp>
      <p:graphicFrame>
        <p:nvGraphicFramePr>
          <p:cNvPr id="8" name="Content Placeholder 7">
            <a:extLst>
              <a:ext uri="{FF2B5EF4-FFF2-40B4-BE49-F238E27FC236}">
                <a16:creationId xmlns:a16="http://schemas.microsoft.com/office/drawing/2014/main" id="{1D8CBABA-3C5C-4815-9C2E-78043D7041AB}"/>
              </a:ext>
            </a:extLst>
          </p:cNvPr>
          <p:cNvGraphicFramePr>
            <a:graphicFrameLocks noGrp="1"/>
          </p:cNvGraphicFramePr>
          <p:nvPr>
            <p:ph idx="1"/>
            <p:extLst>
              <p:ext uri="{D42A27DB-BD31-4B8C-83A1-F6EECF244321}">
                <p14:modId xmlns:p14="http://schemas.microsoft.com/office/powerpoint/2010/main" val="2877677599"/>
              </p:ext>
            </p:extLst>
          </p:nvPr>
        </p:nvGraphicFramePr>
        <p:xfrm>
          <a:off x="609600" y="2425700"/>
          <a:ext cx="5113338" cy="35512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48C83266-4303-4F3E-B7F8-508FFDBAFD7F}"/>
              </a:ext>
            </a:extLst>
          </p:cNvPr>
          <p:cNvGraphicFramePr>
            <a:graphicFrameLocks noGrp="1"/>
          </p:cNvGraphicFramePr>
          <p:nvPr>
            <p:ph idx="10"/>
            <p:extLst>
              <p:ext uri="{D42A27DB-BD31-4B8C-83A1-F6EECF244321}">
                <p14:modId xmlns:p14="http://schemas.microsoft.com/office/powerpoint/2010/main" val="3225679379"/>
              </p:ext>
            </p:extLst>
          </p:nvPr>
        </p:nvGraphicFramePr>
        <p:xfrm>
          <a:off x="6456363" y="2425700"/>
          <a:ext cx="5113337" cy="35512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393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5F1-DF54-426D-B847-EF324DF9D829}"/>
              </a:ext>
            </a:extLst>
          </p:cNvPr>
          <p:cNvSpPr>
            <a:spLocks noGrp="1"/>
          </p:cNvSpPr>
          <p:nvPr>
            <p:ph type="title"/>
          </p:nvPr>
        </p:nvSpPr>
        <p:spPr/>
        <p:txBody>
          <a:bodyPr/>
          <a:lstStyle/>
          <a:p>
            <a:r>
              <a:rPr lang="en-US" dirty="0"/>
              <a:t>Revisions in US Balance Sheet – MY 20/21</a:t>
            </a:r>
          </a:p>
        </p:txBody>
      </p:sp>
      <p:sp>
        <p:nvSpPr>
          <p:cNvPr id="9" name="Arrow: Right 8">
            <a:extLst>
              <a:ext uri="{FF2B5EF4-FFF2-40B4-BE49-F238E27FC236}">
                <a16:creationId xmlns:a16="http://schemas.microsoft.com/office/drawing/2014/main" id="{A72B43BE-25AA-4500-9B32-F1D9D7641AFF}"/>
              </a:ext>
            </a:extLst>
          </p:cNvPr>
          <p:cNvSpPr/>
          <p:nvPr/>
        </p:nvSpPr>
        <p:spPr>
          <a:xfrm>
            <a:off x="5839618" y="3813717"/>
            <a:ext cx="512763" cy="883786"/>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1643A6E-6CDF-48CB-8F17-66BB58DDB47D}"/>
              </a:ext>
            </a:extLst>
          </p:cNvPr>
          <p:cNvSpPr txBox="1"/>
          <p:nvPr/>
        </p:nvSpPr>
        <p:spPr>
          <a:xfrm>
            <a:off x="762000" y="5961475"/>
            <a:ext cx="5181600" cy="307777"/>
          </a:xfrm>
          <a:prstGeom prst="rect">
            <a:avLst/>
          </a:prstGeom>
          <a:noFill/>
        </p:spPr>
        <p:txBody>
          <a:bodyPr wrap="square" rtlCol="0">
            <a:spAutoFit/>
          </a:bodyPr>
          <a:lstStyle/>
          <a:p>
            <a:pPr defTabSz="653084">
              <a:defRPr/>
            </a:pPr>
            <a:r>
              <a:rPr lang="en-US" sz="1400" i="1" dirty="0">
                <a:solidFill>
                  <a:srgbClr val="1E1E0A"/>
                </a:solidFill>
                <a:latin typeface="Arial"/>
              </a:rPr>
              <a:t>Data Source: USDA PSD, updated November 2021.</a:t>
            </a:r>
          </a:p>
        </p:txBody>
      </p:sp>
      <p:graphicFrame>
        <p:nvGraphicFramePr>
          <p:cNvPr id="12" name="Content Placeholder 13">
            <a:extLst>
              <a:ext uri="{FF2B5EF4-FFF2-40B4-BE49-F238E27FC236}">
                <a16:creationId xmlns:a16="http://schemas.microsoft.com/office/drawing/2014/main" id="{A98B35D5-6C19-45F1-A31E-66609FFEC986}"/>
              </a:ext>
            </a:extLst>
          </p:cNvPr>
          <p:cNvGraphicFramePr>
            <a:graphicFrameLocks noGrp="1"/>
          </p:cNvGraphicFramePr>
          <p:nvPr>
            <p:ph idx="1"/>
            <p:extLst>
              <p:ext uri="{D42A27DB-BD31-4B8C-83A1-F6EECF244321}">
                <p14:modId xmlns:p14="http://schemas.microsoft.com/office/powerpoint/2010/main" val="2270960726"/>
              </p:ext>
            </p:extLst>
          </p:nvPr>
        </p:nvGraphicFramePr>
        <p:xfrm>
          <a:off x="609600" y="2425700"/>
          <a:ext cx="5113338" cy="3551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a:extLst>
              <a:ext uri="{FF2B5EF4-FFF2-40B4-BE49-F238E27FC236}">
                <a16:creationId xmlns:a16="http://schemas.microsoft.com/office/drawing/2014/main" id="{16E8F466-D158-48BB-BECE-73328D25736F}"/>
              </a:ext>
            </a:extLst>
          </p:cNvPr>
          <p:cNvGraphicFramePr>
            <a:graphicFrameLocks noGrp="1"/>
          </p:cNvGraphicFramePr>
          <p:nvPr>
            <p:ph idx="10"/>
            <p:extLst>
              <p:ext uri="{D42A27DB-BD31-4B8C-83A1-F6EECF244321}">
                <p14:modId xmlns:p14="http://schemas.microsoft.com/office/powerpoint/2010/main" val="3563510121"/>
              </p:ext>
            </p:extLst>
          </p:nvPr>
        </p:nvGraphicFramePr>
        <p:xfrm>
          <a:off x="6456363" y="2425700"/>
          <a:ext cx="5113337" cy="3551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954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161E-AFE5-4E9E-8639-8782581FF754}"/>
              </a:ext>
            </a:extLst>
          </p:cNvPr>
          <p:cNvSpPr>
            <a:spLocks noGrp="1"/>
          </p:cNvSpPr>
          <p:nvPr>
            <p:ph type="title"/>
          </p:nvPr>
        </p:nvSpPr>
        <p:spPr/>
        <p:txBody>
          <a:bodyPr/>
          <a:lstStyle/>
          <a:p>
            <a:r>
              <a:rPr lang="en-US" dirty="0"/>
              <a:t>Revisions in US Balance Sheet – MY 21/22</a:t>
            </a:r>
          </a:p>
        </p:txBody>
      </p:sp>
      <p:sp>
        <p:nvSpPr>
          <p:cNvPr id="5" name="TextBox 4">
            <a:extLst>
              <a:ext uri="{FF2B5EF4-FFF2-40B4-BE49-F238E27FC236}">
                <a16:creationId xmlns:a16="http://schemas.microsoft.com/office/drawing/2014/main" id="{994525AF-21E9-4216-9253-063185A78ABB}"/>
              </a:ext>
            </a:extLst>
          </p:cNvPr>
          <p:cNvSpPr txBox="1"/>
          <p:nvPr/>
        </p:nvSpPr>
        <p:spPr>
          <a:xfrm>
            <a:off x="762000" y="5961475"/>
            <a:ext cx="5181600" cy="307777"/>
          </a:xfrm>
          <a:prstGeom prst="rect">
            <a:avLst/>
          </a:prstGeom>
          <a:noFill/>
        </p:spPr>
        <p:txBody>
          <a:bodyPr wrap="square" rtlCol="0">
            <a:spAutoFit/>
          </a:bodyPr>
          <a:lstStyle/>
          <a:p>
            <a:pPr defTabSz="653084">
              <a:defRPr/>
            </a:pPr>
            <a:r>
              <a:rPr lang="en-US" sz="1400" i="1" dirty="0">
                <a:solidFill>
                  <a:srgbClr val="1E1E0A"/>
                </a:solidFill>
                <a:latin typeface="Arial"/>
              </a:rPr>
              <a:t>Data Source: USDA PSD, updated November 2021.</a:t>
            </a:r>
          </a:p>
        </p:txBody>
      </p:sp>
      <p:sp>
        <p:nvSpPr>
          <p:cNvPr id="15" name="Arrow: Right 14">
            <a:extLst>
              <a:ext uri="{FF2B5EF4-FFF2-40B4-BE49-F238E27FC236}">
                <a16:creationId xmlns:a16="http://schemas.microsoft.com/office/drawing/2014/main" id="{5AAFA34D-8601-4EC7-B657-5D51ADDD3EB3}"/>
              </a:ext>
            </a:extLst>
          </p:cNvPr>
          <p:cNvSpPr/>
          <p:nvPr/>
        </p:nvSpPr>
        <p:spPr>
          <a:xfrm>
            <a:off x="5833269" y="3813717"/>
            <a:ext cx="512763" cy="883786"/>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Content Placeholder 13">
            <a:extLst>
              <a:ext uri="{FF2B5EF4-FFF2-40B4-BE49-F238E27FC236}">
                <a16:creationId xmlns:a16="http://schemas.microsoft.com/office/drawing/2014/main" id="{C2311B83-C385-45D9-B084-1C34ECE1BD8F}"/>
              </a:ext>
            </a:extLst>
          </p:cNvPr>
          <p:cNvGraphicFramePr>
            <a:graphicFrameLocks noGrp="1"/>
          </p:cNvGraphicFramePr>
          <p:nvPr>
            <p:ph idx="1"/>
            <p:extLst>
              <p:ext uri="{D42A27DB-BD31-4B8C-83A1-F6EECF244321}">
                <p14:modId xmlns:p14="http://schemas.microsoft.com/office/powerpoint/2010/main" val="325652446"/>
              </p:ext>
            </p:extLst>
          </p:nvPr>
        </p:nvGraphicFramePr>
        <p:xfrm>
          <a:off x="609600" y="2425700"/>
          <a:ext cx="5113338" cy="35512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2">
            <a:extLst>
              <a:ext uri="{FF2B5EF4-FFF2-40B4-BE49-F238E27FC236}">
                <a16:creationId xmlns:a16="http://schemas.microsoft.com/office/drawing/2014/main" id="{6819D143-0795-4137-9DC3-FBCABC8DC507}"/>
              </a:ext>
            </a:extLst>
          </p:cNvPr>
          <p:cNvGraphicFramePr>
            <a:graphicFrameLocks noGrp="1"/>
          </p:cNvGraphicFramePr>
          <p:nvPr>
            <p:ph idx="10"/>
            <p:extLst>
              <p:ext uri="{D42A27DB-BD31-4B8C-83A1-F6EECF244321}">
                <p14:modId xmlns:p14="http://schemas.microsoft.com/office/powerpoint/2010/main" val="2035611428"/>
              </p:ext>
            </p:extLst>
          </p:nvPr>
        </p:nvGraphicFramePr>
        <p:xfrm>
          <a:off x="6456363" y="2425700"/>
          <a:ext cx="5113337" cy="35512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8611193"/>
      </p:ext>
    </p:extLst>
  </p:cSld>
  <p:clrMapOvr>
    <a:masterClrMapping/>
  </p:clrMapOvr>
</p:sld>
</file>

<file path=ppt/theme/theme1.xml><?xml version="1.0" encoding="utf-8"?>
<a:theme xmlns:a="http://schemas.openxmlformats.org/drawingml/2006/main" name="USSOY_Theme V2">
  <a:themeElements>
    <a:clrScheme name="USSOY + Tertiary">
      <a:dk1>
        <a:srgbClr val="1E1E0A"/>
      </a:dk1>
      <a:lt1>
        <a:sysClr val="window" lastClr="FFFFFF"/>
      </a:lt1>
      <a:dk2>
        <a:srgbClr val="406060"/>
      </a:dk2>
      <a:lt2>
        <a:srgbClr val="FFFFFF"/>
      </a:lt2>
      <a:accent1>
        <a:srgbClr val="E94119"/>
      </a:accent1>
      <a:accent2>
        <a:srgbClr val="406060"/>
      </a:accent2>
      <a:accent3>
        <a:srgbClr val="5E9940"/>
      </a:accent3>
      <a:accent4>
        <a:srgbClr val="089586"/>
      </a:accent4>
      <a:accent5>
        <a:srgbClr val="602B2A"/>
      </a:accent5>
      <a:accent6>
        <a:srgbClr val="CF8300"/>
      </a:accent6>
      <a:hlink>
        <a:srgbClr val="0895A6"/>
      </a:hlink>
      <a:folHlink>
        <a:srgbClr val="602B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0331 USSOY template with disclaimer  -  Read-Only" id="{E4B6E32C-E2EC-4333-B0CE-275AB3F0CD49}" vid="{D94661AF-EC36-4097-A60E-B903A7CD09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8180</TotalTime>
  <Words>517</Words>
  <Application>Microsoft Office PowerPoint</Application>
  <PresentationFormat>Widescreen</PresentationFormat>
  <Paragraphs>97</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Courier New</vt:lpstr>
      <vt:lpstr>Verdana</vt:lpstr>
      <vt:lpstr>USSOY_Theme V2</vt:lpstr>
      <vt:lpstr>November 9 WASDE Recap</vt:lpstr>
      <vt:lpstr>Key Revisions to New Crop (21/22) Soy Balance Sheets for November</vt:lpstr>
      <vt:lpstr>Key Revisions to 20/21 Soy Complex for November</vt:lpstr>
      <vt:lpstr>November 9 WASDE – Prerelease Estimates</vt:lpstr>
      <vt:lpstr>State Yield Estimates – Change from October</vt:lpstr>
      <vt:lpstr>November 9 WASDE – Prerelease Estimates</vt:lpstr>
      <vt:lpstr>Revisions in US Balance Sheet – MY 20/21</vt:lpstr>
      <vt:lpstr>Revisions in US Balance Sheet – MY 21/22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11 WASDE Recap</dc:title>
  <dc:creator>Mac Marshall</dc:creator>
  <cp:lastModifiedBy>Mac Marshall</cp:lastModifiedBy>
  <cp:revision>23</cp:revision>
  <cp:lastPrinted>2021-06-10T16:50:55Z</cp:lastPrinted>
  <dcterms:created xsi:type="dcterms:W3CDTF">2020-09-10T13:05:10Z</dcterms:created>
  <dcterms:modified xsi:type="dcterms:W3CDTF">2021-11-09T21:01:03Z</dcterms:modified>
</cp:coreProperties>
</file>